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28" r:id="rId5"/>
    <p:sldId id="283" r:id="rId6"/>
    <p:sldId id="329" r:id="rId7"/>
    <p:sldId id="299" r:id="rId8"/>
    <p:sldId id="335" r:id="rId9"/>
    <p:sldId id="354" r:id="rId10"/>
    <p:sldId id="350" r:id="rId11"/>
    <p:sldId id="352" r:id="rId12"/>
    <p:sldId id="336" r:id="rId13"/>
    <p:sldId id="341" r:id="rId14"/>
    <p:sldId id="316" r:id="rId15"/>
    <p:sldId id="338" r:id="rId16"/>
    <p:sldId id="344" r:id="rId17"/>
    <p:sldId id="361" r:id="rId18"/>
    <p:sldId id="362" r:id="rId19"/>
    <p:sldId id="363" r:id="rId20"/>
    <p:sldId id="364" r:id="rId21"/>
    <p:sldId id="357" r:id="rId22"/>
    <p:sldId id="355" r:id="rId23"/>
    <p:sldId id="331" r:id="rId24"/>
    <p:sldId id="343" r:id="rId25"/>
    <p:sldId id="332" r:id="rId26"/>
    <p:sldId id="333" r:id="rId27"/>
    <p:sldId id="334" r:id="rId28"/>
    <p:sldId id="349" r:id="rId29"/>
    <p:sldId id="360" r:id="rId30"/>
    <p:sldId id="339" r:id="rId31"/>
    <p:sldId id="359" r:id="rId32"/>
    <p:sldId id="317" r:id="rId33"/>
    <p:sldId id="358" r:id="rId34"/>
  </p:sldIdLst>
  <p:sldSz cx="12192000" cy="6858000"/>
  <p:notesSz cx="6888163" cy="100203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986C3-2FF4-4428-9E79-4246EFCF09B4}" v="70" dt="2024-01-24T17:08:02.278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31" autoAdjust="0"/>
  </p:normalViewPr>
  <p:slideViewPr>
    <p:cSldViewPr snapToGrid="0">
      <p:cViewPr varScale="1">
        <p:scale>
          <a:sx n="99" d="100"/>
          <a:sy n="99" d="100"/>
        </p:scale>
        <p:origin x="88" y="3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ala Kaluperuma" userId="acc5ef90ea938773" providerId="LiveId" clId="{0C0986C3-2FF4-4428-9E79-4246EFCF09B4}"/>
    <pc:docChg chg="undo redo custSel addSld delSld modSld sldOrd">
      <pc:chgData name="Esala Kaluperuma" userId="acc5ef90ea938773" providerId="LiveId" clId="{0C0986C3-2FF4-4428-9E79-4246EFCF09B4}" dt="2024-01-24T18:09:26.980" v="4343" actId="20577"/>
      <pc:docMkLst>
        <pc:docMk/>
      </pc:docMkLst>
      <pc:sldChg chg="modSp mod">
        <pc:chgData name="Esala Kaluperuma" userId="acc5ef90ea938773" providerId="LiveId" clId="{0C0986C3-2FF4-4428-9E79-4246EFCF09B4}" dt="2024-01-23T09:43:28.496" v="3182" actId="255"/>
        <pc:sldMkLst>
          <pc:docMk/>
          <pc:sldMk cId="1329746698" sldId="283"/>
        </pc:sldMkLst>
        <pc:spChg chg="mod">
          <ac:chgData name="Esala Kaluperuma" userId="acc5ef90ea938773" providerId="LiveId" clId="{0C0986C3-2FF4-4428-9E79-4246EFCF09B4}" dt="2024-01-23T09:43:28.496" v="3182" actId="255"/>
          <ac:spMkLst>
            <pc:docMk/>
            <pc:sldMk cId="1329746698" sldId="283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2T17:00:02.482" v="881" actId="2711"/>
          <ac:spMkLst>
            <pc:docMk/>
            <pc:sldMk cId="1329746698" sldId="283"/>
            <ac:spMk id="4" creationId="{D355C61F-C8F1-4977-8E1F-F16C0D9EA88C}"/>
          </ac:spMkLst>
        </pc:spChg>
      </pc:sldChg>
      <pc:sldChg chg="modSp mod">
        <pc:chgData name="Esala Kaluperuma" userId="acc5ef90ea938773" providerId="LiveId" clId="{0C0986C3-2FF4-4428-9E79-4246EFCF09B4}" dt="2024-01-23T19:40:56.173" v="3363" actId="20577"/>
        <pc:sldMkLst>
          <pc:docMk/>
          <pc:sldMk cId="3191695864" sldId="316"/>
        </pc:sldMkLst>
        <pc:spChg chg="mod">
          <ac:chgData name="Esala Kaluperuma" userId="acc5ef90ea938773" providerId="LiveId" clId="{0C0986C3-2FF4-4428-9E79-4246EFCF09B4}" dt="2024-01-23T19:40:56.173" v="3363" actId="20577"/>
          <ac:spMkLst>
            <pc:docMk/>
            <pc:sldMk cId="3191695864" sldId="316"/>
            <ac:spMk id="4" creationId="{CD0EA9FE-B324-0784-9DDF-0B8F03B65C79}"/>
          </ac:spMkLst>
        </pc:spChg>
      </pc:sldChg>
      <pc:sldChg chg="modSp mod ord">
        <pc:chgData name="Esala Kaluperuma" userId="acc5ef90ea938773" providerId="LiveId" clId="{0C0986C3-2FF4-4428-9E79-4246EFCF09B4}" dt="2024-01-24T14:06:08.268" v="4272" actId="20577"/>
        <pc:sldMkLst>
          <pc:docMk/>
          <pc:sldMk cId="418358756" sldId="317"/>
        </pc:sldMkLst>
        <pc:spChg chg="mod">
          <ac:chgData name="Esala Kaluperuma" userId="acc5ef90ea938773" providerId="LiveId" clId="{0C0986C3-2FF4-4428-9E79-4246EFCF09B4}" dt="2024-01-24T14:06:08.268" v="4272" actId="20577"/>
          <ac:spMkLst>
            <pc:docMk/>
            <pc:sldMk cId="418358756" sldId="317"/>
            <ac:spMk id="4" creationId="{53B4921F-2B40-AACE-64AF-D38CB4CEF81E}"/>
          </ac:spMkLst>
        </pc:spChg>
        <pc:spChg chg="mod">
          <ac:chgData name="Esala Kaluperuma" userId="acc5ef90ea938773" providerId="LiveId" clId="{0C0986C3-2FF4-4428-9E79-4246EFCF09B4}" dt="2024-01-22T16:57:44.025" v="874" actId="1038"/>
          <ac:spMkLst>
            <pc:docMk/>
            <pc:sldMk cId="418358756" sldId="317"/>
            <ac:spMk id="6" creationId="{1C554D9F-1895-486E-BFBA-905BB2D29E08}"/>
          </ac:spMkLst>
        </pc:spChg>
        <pc:spChg chg="mod">
          <ac:chgData name="Esala Kaluperuma" userId="acc5ef90ea938773" providerId="LiveId" clId="{0C0986C3-2FF4-4428-9E79-4246EFCF09B4}" dt="2024-01-22T16:56:18.116" v="858" actId="20577"/>
          <ac:spMkLst>
            <pc:docMk/>
            <pc:sldMk cId="418358756" sldId="317"/>
            <ac:spMk id="16" creationId="{835B912F-C659-1318-E4CB-801020F8B82D}"/>
          </ac:spMkLst>
        </pc:spChg>
      </pc:sldChg>
      <pc:sldChg chg="addSp modSp mod">
        <pc:chgData name="Esala Kaluperuma" userId="acc5ef90ea938773" providerId="LiveId" clId="{0C0986C3-2FF4-4428-9E79-4246EFCF09B4}" dt="2024-01-24T14:18:33.555" v="4320" actId="255"/>
        <pc:sldMkLst>
          <pc:docMk/>
          <pc:sldMk cId="428617072" sldId="328"/>
        </pc:sldMkLst>
        <pc:spChg chg="mod">
          <ac:chgData name="Esala Kaluperuma" userId="acc5ef90ea938773" providerId="LiveId" clId="{0C0986C3-2FF4-4428-9E79-4246EFCF09B4}" dt="2024-01-24T14:17:46.586" v="4290" actId="20577"/>
          <ac:spMkLst>
            <pc:docMk/>
            <pc:sldMk cId="428617072" sldId="328"/>
            <ac:spMk id="3" creationId="{200B3D2B-613A-41BE-987D-E6A1324B456D}"/>
          </ac:spMkLst>
        </pc:spChg>
        <pc:spChg chg="add mod">
          <ac:chgData name="Esala Kaluperuma" userId="acc5ef90ea938773" providerId="LiveId" clId="{0C0986C3-2FF4-4428-9E79-4246EFCF09B4}" dt="2024-01-24T14:18:33.555" v="4320" actId="255"/>
          <ac:spMkLst>
            <pc:docMk/>
            <pc:sldMk cId="428617072" sldId="328"/>
            <ac:spMk id="4" creationId="{D284D756-2E2D-D9B5-F24B-EE1C25CFAB50}"/>
          </ac:spMkLst>
        </pc:spChg>
        <pc:spChg chg="mod">
          <ac:chgData name="Esala Kaluperuma" userId="acc5ef90ea938773" providerId="LiveId" clId="{0C0986C3-2FF4-4428-9E79-4246EFCF09B4}" dt="2024-01-23T19:48:15.247" v="3523" actId="20577"/>
          <ac:spMkLst>
            <pc:docMk/>
            <pc:sldMk cId="428617072" sldId="328"/>
            <ac:spMk id="5" creationId="{2ED2FED6-D80D-F51E-37EC-A27B38648925}"/>
          </ac:spMkLst>
        </pc:spChg>
      </pc:sldChg>
      <pc:sldChg chg="addSp delSp modSp mod setBg">
        <pc:chgData name="Esala Kaluperuma" userId="acc5ef90ea938773" providerId="LiveId" clId="{0C0986C3-2FF4-4428-9E79-4246EFCF09B4}" dt="2024-01-23T10:17:27.340" v="3224" actId="692"/>
        <pc:sldMkLst>
          <pc:docMk/>
          <pc:sldMk cId="3548448264" sldId="329"/>
        </pc:sldMkLst>
        <pc:spChg chg="mod">
          <ac:chgData name="Esala Kaluperuma" userId="acc5ef90ea938773" providerId="LiveId" clId="{0C0986C3-2FF4-4428-9E79-4246EFCF09B4}" dt="2024-01-21T22:28:18.058" v="88" actId="255"/>
          <ac:spMkLst>
            <pc:docMk/>
            <pc:sldMk cId="3548448264" sldId="329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3T10:15:59.681" v="3217" actId="5793"/>
          <ac:spMkLst>
            <pc:docMk/>
            <pc:sldMk cId="3548448264" sldId="329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1T19:56:27.430" v="28" actId="20577"/>
          <ac:spMkLst>
            <pc:docMk/>
            <pc:sldMk cId="3548448264" sldId="329"/>
            <ac:spMk id="5" creationId="{EA24FB76-9E14-9C20-C4C7-F11C33CA0795}"/>
          </ac:spMkLst>
        </pc:spChg>
        <pc:picChg chg="add mod">
          <ac:chgData name="Esala Kaluperuma" userId="acc5ef90ea938773" providerId="LiveId" clId="{0C0986C3-2FF4-4428-9E79-4246EFCF09B4}" dt="2024-01-23T10:17:27.340" v="3224" actId="692"/>
          <ac:picMkLst>
            <pc:docMk/>
            <pc:sldMk cId="3548448264" sldId="329"/>
            <ac:picMk id="8" creationId="{B08044D5-BA9C-7113-9B42-E29AA028E7CE}"/>
          </ac:picMkLst>
        </pc:picChg>
        <pc:picChg chg="del">
          <ac:chgData name="Esala Kaluperuma" userId="acc5ef90ea938773" providerId="LiveId" clId="{0C0986C3-2FF4-4428-9E79-4246EFCF09B4}" dt="2024-01-23T10:15:30.480" v="3208" actId="478"/>
          <ac:picMkLst>
            <pc:docMk/>
            <pc:sldMk cId="3548448264" sldId="329"/>
            <ac:picMk id="9" creationId="{1667B247-608C-5716-464A-8662F1E3675F}"/>
          </ac:picMkLst>
        </pc:picChg>
      </pc:sldChg>
      <pc:sldChg chg="modSp del mod">
        <pc:chgData name="Esala Kaluperuma" userId="acc5ef90ea938773" providerId="LiveId" clId="{0C0986C3-2FF4-4428-9E79-4246EFCF09B4}" dt="2024-01-21T23:10:17.985" v="366" actId="47"/>
        <pc:sldMkLst>
          <pc:docMk/>
          <pc:sldMk cId="994249357" sldId="330"/>
        </pc:sldMkLst>
        <pc:spChg chg="mod">
          <ac:chgData name="Esala Kaluperuma" userId="acc5ef90ea938773" providerId="LiveId" clId="{0C0986C3-2FF4-4428-9E79-4246EFCF09B4}" dt="2024-01-21T19:58:54.142" v="46" actId="20577"/>
          <ac:spMkLst>
            <pc:docMk/>
            <pc:sldMk cId="994249357" sldId="330"/>
            <ac:spMk id="5" creationId="{EA24FB76-9E14-9C20-C4C7-F11C33CA0795}"/>
          </ac:spMkLst>
        </pc:spChg>
      </pc:sldChg>
      <pc:sldChg chg="addSp delSp modSp mod ord">
        <pc:chgData name="Esala Kaluperuma" userId="acc5ef90ea938773" providerId="LiveId" clId="{0C0986C3-2FF4-4428-9E79-4246EFCF09B4}" dt="2024-01-23T19:42:51.739" v="3388" actId="20577"/>
        <pc:sldMkLst>
          <pc:docMk/>
          <pc:sldMk cId="160378330" sldId="331"/>
        </pc:sldMkLst>
        <pc:spChg chg="mod">
          <ac:chgData name="Esala Kaluperuma" userId="acc5ef90ea938773" providerId="LiveId" clId="{0C0986C3-2FF4-4428-9E79-4246EFCF09B4}" dt="2024-01-21T18:38:32.299" v="24" actId="20577"/>
          <ac:spMkLst>
            <pc:docMk/>
            <pc:sldMk cId="160378330" sldId="331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3T19:07:13.393" v="3352" actId="12"/>
          <ac:spMkLst>
            <pc:docMk/>
            <pc:sldMk cId="160378330" sldId="331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2:51.739" v="3388" actId="20577"/>
          <ac:spMkLst>
            <pc:docMk/>
            <pc:sldMk cId="160378330" sldId="331"/>
            <ac:spMk id="5" creationId="{EA24FB76-9E14-9C20-C4C7-F11C33CA0795}"/>
          </ac:spMkLst>
        </pc:spChg>
        <pc:spChg chg="add">
          <ac:chgData name="Esala Kaluperuma" userId="acc5ef90ea938773" providerId="LiveId" clId="{0C0986C3-2FF4-4428-9E79-4246EFCF09B4}" dt="2024-01-22T14:56:57.753" v="548"/>
          <ac:spMkLst>
            <pc:docMk/>
            <pc:sldMk cId="160378330" sldId="331"/>
            <ac:spMk id="7" creationId="{AC434B57-D407-60A2-918F-6D93F7F156F0}"/>
          </ac:spMkLst>
        </pc:spChg>
        <pc:spChg chg="add">
          <ac:chgData name="Esala Kaluperuma" userId="acc5ef90ea938773" providerId="LiveId" clId="{0C0986C3-2FF4-4428-9E79-4246EFCF09B4}" dt="2024-01-22T14:56:57.753" v="548"/>
          <ac:spMkLst>
            <pc:docMk/>
            <pc:sldMk cId="160378330" sldId="331"/>
            <ac:spMk id="9" creationId="{1C445253-D65E-CF64-F43D-6B0396A9A257}"/>
          </ac:spMkLst>
        </pc:spChg>
        <pc:picChg chg="add del mod">
          <ac:chgData name="Esala Kaluperuma" userId="acc5ef90ea938773" providerId="LiveId" clId="{0C0986C3-2FF4-4428-9E79-4246EFCF09B4}" dt="2024-01-22T15:07:20.108" v="656" actId="478"/>
          <ac:picMkLst>
            <pc:docMk/>
            <pc:sldMk cId="160378330" sldId="331"/>
            <ac:picMk id="8" creationId="{0E304377-DFE8-4D95-68AC-43E898D5A43D}"/>
          </ac:picMkLst>
        </pc:picChg>
        <pc:picChg chg="add del mod">
          <ac:chgData name="Esala Kaluperuma" userId="acc5ef90ea938773" providerId="LiveId" clId="{0C0986C3-2FF4-4428-9E79-4246EFCF09B4}" dt="2024-01-23T18:42:36.174" v="3292" actId="478"/>
          <ac:picMkLst>
            <pc:docMk/>
            <pc:sldMk cId="160378330" sldId="331"/>
            <ac:picMk id="8" creationId="{1D022504-DD6F-0B7E-30A2-2798417F9752}"/>
          </ac:picMkLst>
        </pc:picChg>
        <pc:picChg chg="del">
          <ac:chgData name="Esala Kaluperuma" userId="acc5ef90ea938773" providerId="LiveId" clId="{0C0986C3-2FF4-4428-9E79-4246EFCF09B4}" dt="2024-01-21T18:38:48.984" v="25" actId="478"/>
          <ac:picMkLst>
            <pc:docMk/>
            <pc:sldMk cId="160378330" sldId="331"/>
            <ac:picMk id="9" creationId="{4206B847-DAFA-1258-B792-19C270F7220B}"/>
          </ac:picMkLst>
        </pc:picChg>
        <pc:picChg chg="add del mod">
          <ac:chgData name="Esala Kaluperuma" userId="acc5ef90ea938773" providerId="LiveId" clId="{0C0986C3-2FF4-4428-9E79-4246EFCF09B4}" dt="2024-01-23T18:55:17.731" v="3299" actId="478"/>
          <ac:picMkLst>
            <pc:docMk/>
            <pc:sldMk cId="160378330" sldId="331"/>
            <ac:picMk id="10" creationId="{188C0E67-EA09-B4EB-AF8F-1EE56251E974}"/>
          </ac:picMkLst>
        </pc:picChg>
        <pc:picChg chg="del">
          <ac:chgData name="Esala Kaluperuma" userId="acc5ef90ea938773" providerId="LiveId" clId="{0C0986C3-2FF4-4428-9E79-4246EFCF09B4}" dt="2024-01-21T18:38:55.492" v="26" actId="478"/>
          <ac:picMkLst>
            <pc:docMk/>
            <pc:sldMk cId="160378330" sldId="331"/>
            <ac:picMk id="11" creationId="{B4A15E67-1EAC-11D5-9AD8-090041AAE1DF}"/>
          </ac:picMkLst>
        </pc:picChg>
        <pc:picChg chg="add mod">
          <ac:chgData name="Esala Kaluperuma" userId="acc5ef90ea938773" providerId="LiveId" clId="{0C0986C3-2FF4-4428-9E79-4246EFCF09B4}" dt="2024-01-22T15:30:03.971" v="730" actId="14100"/>
          <ac:picMkLst>
            <pc:docMk/>
            <pc:sldMk cId="160378330" sldId="331"/>
            <ac:picMk id="12" creationId="{12D2F60D-1437-A854-A230-DA8CFAC383E6}"/>
          </ac:picMkLst>
        </pc:picChg>
        <pc:picChg chg="add del mod">
          <ac:chgData name="Esala Kaluperuma" userId="acc5ef90ea938773" providerId="LiveId" clId="{0C0986C3-2FF4-4428-9E79-4246EFCF09B4}" dt="2024-01-23T18:57:07.664" v="3306" actId="478"/>
          <ac:picMkLst>
            <pc:docMk/>
            <pc:sldMk cId="160378330" sldId="331"/>
            <ac:picMk id="13" creationId="{285D5F77-59AD-10E2-EB27-BC39C3725627}"/>
          </ac:picMkLst>
        </pc:picChg>
        <pc:picChg chg="add mod">
          <ac:chgData name="Esala Kaluperuma" userId="acc5ef90ea938773" providerId="LiveId" clId="{0C0986C3-2FF4-4428-9E79-4246EFCF09B4}" dt="2024-01-23T19:01:37.226" v="3330" actId="14100"/>
          <ac:picMkLst>
            <pc:docMk/>
            <pc:sldMk cId="160378330" sldId="331"/>
            <ac:picMk id="15" creationId="{DEEF2168-6DC5-FF87-5B57-1F37A6670624}"/>
          </ac:picMkLst>
        </pc:picChg>
        <pc:picChg chg="add mod">
          <ac:chgData name="Esala Kaluperuma" userId="acc5ef90ea938773" providerId="LiveId" clId="{0C0986C3-2FF4-4428-9E79-4246EFCF09B4}" dt="2024-01-23T19:01:28.038" v="3329" actId="1076"/>
          <ac:picMkLst>
            <pc:docMk/>
            <pc:sldMk cId="160378330" sldId="331"/>
            <ac:picMk id="17" creationId="{4C12E93C-1931-F2E4-BD40-45497CB9327F}"/>
          </ac:picMkLst>
        </pc:picChg>
      </pc:sldChg>
      <pc:sldChg chg="addSp delSp modSp mod">
        <pc:chgData name="Esala Kaluperuma" userId="acc5ef90ea938773" providerId="LiveId" clId="{0C0986C3-2FF4-4428-9E79-4246EFCF09B4}" dt="2024-01-24T18:08:37.725" v="4341" actId="20577"/>
        <pc:sldMkLst>
          <pc:docMk/>
          <pc:sldMk cId="2400410796" sldId="332"/>
        </pc:sldMkLst>
        <pc:spChg chg="mod">
          <ac:chgData name="Esala Kaluperuma" userId="acc5ef90ea938773" providerId="LiveId" clId="{0C0986C3-2FF4-4428-9E79-4246EFCF09B4}" dt="2024-01-24T18:08:37.725" v="4341" actId="20577"/>
          <ac:spMkLst>
            <pc:docMk/>
            <pc:sldMk cId="2400410796" sldId="332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3:08.012" v="3392" actId="20577"/>
          <ac:spMkLst>
            <pc:docMk/>
            <pc:sldMk cId="2400410796" sldId="332"/>
            <ac:spMk id="5" creationId="{EA24FB76-9E14-9C20-C4C7-F11C33CA0795}"/>
          </ac:spMkLst>
        </pc:spChg>
        <pc:picChg chg="add del mod">
          <ac:chgData name="Esala Kaluperuma" userId="acc5ef90ea938773" providerId="LiveId" clId="{0C0986C3-2FF4-4428-9E79-4246EFCF09B4}" dt="2024-01-24T12:00:56.553" v="3696" actId="478"/>
          <ac:picMkLst>
            <pc:docMk/>
            <pc:sldMk cId="2400410796" sldId="332"/>
            <ac:picMk id="7" creationId="{0C99CE38-CE23-8615-C389-09929546197C}"/>
          </ac:picMkLst>
        </pc:picChg>
        <pc:picChg chg="add mod">
          <ac:chgData name="Esala Kaluperuma" userId="acc5ef90ea938773" providerId="LiveId" clId="{0C0986C3-2FF4-4428-9E79-4246EFCF09B4}" dt="2024-01-24T12:01:24.983" v="3700" actId="692"/>
          <ac:picMkLst>
            <pc:docMk/>
            <pc:sldMk cId="2400410796" sldId="332"/>
            <ac:picMk id="8" creationId="{75363E02-30F3-801C-8AE8-D2EAE5C0E5E6}"/>
          </ac:picMkLst>
        </pc:picChg>
        <pc:picChg chg="del">
          <ac:chgData name="Esala Kaluperuma" userId="acc5ef90ea938773" providerId="LiveId" clId="{0C0986C3-2FF4-4428-9E79-4246EFCF09B4}" dt="2024-01-21T22:54:47.079" v="310" actId="21"/>
          <ac:picMkLst>
            <pc:docMk/>
            <pc:sldMk cId="2400410796" sldId="332"/>
            <ac:picMk id="8" creationId="{DE0A5356-5447-BC82-C840-C1164B21A4CE}"/>
          </ac:picMkLst>
        </pc:picChg>
        <pc:picChg chg="add del mod">
          <ac:chgData name="Esala Kaluperuma" userId="acc5ef90ea938773" providerId="LiveId" clId="{0C0986C3-2FF4-4428-9E79-4246EFCF09B4}" dt="2024-01-24T11:58:38.442" v="3692" actId="478"/>
          <ac:picMkLst>
            <pc:docMk/>
            <pc:sldMk cId="2400410796" sldId="332"/>
            <ac:picMk id="10" creationId="{0AF65FCC-0564-EB00-EB7A-D814EB504DEE}"/>
          </ac:picMkLst>
        </pc:picChg>
        <pc:picChg chg="del mod ord">
          <ac:chgData name="Esala Kaluperuma" userId="acc5ef90ea938773" providerId="LiveId" clId="{0C0986C3-2FF4-4428-9E79-4246EFCF09B4}" dt="2024-01-24T11:40:46.779" v="3679" actId="478"/>
          <ac:picMkLst>
            <pc:docMk/>
            <pc:sldMk cId="2400410796" sldId="332"/>
            <ac:picMk id="12" creationId="{E7558EAD-04A9-884D-46D7-42E063DACF3E}"/>
          </ac:picMkLst>
        </pc:picChg>
        <pc:picChg chg="add mod">
          <ac:chgData name="Esala Kaluperuma" userId="acc5ef90ea938773" providerId="LiveId" clId="{0C0986C3-2FF4-4428-9E79-4246EFCF09B4}" dt="2024-01-24T12:01:12.594" v="3699" actId="14100"/>
          <ac:picMkLst>
            <pc:docMk/>
            <pc:sldMk cId="2400410796" sldId="332"/>
            <ac:picMk id="14" creationId="{A830EEB0-7824-E03C-FD6A-2DC4CE4862B6}"/>
          </ac:picMkLst>
        </pc:picChg>
      </pc:sldChg>
      <pc:sldChg chg="addSp delSp modSp mod">
        <pc:chgData name="Esala Kaluperuma" userId="acc5ef90ea938773" providerId="LiveId" clId="{0C0986C3-2FF4-4428-9E79-4246EFCF09B4}" dt="2024-01-24T11:40:37.204" v="3678" actId="14100"/>
        <pc:sldMkLst>
          <pc:docMk/>
          <pc:sldMk cId="587446381" sldId="333"/>
        </pc:sldMkLst>
        <pc:spChg chg="mod">
          <ac:chgData name="Esala Kaluperuma" userId="acc5ef90ea938773" providerId="LiveId" clId="{0C0986C3-2FF4-4428-9E79-4246EFCF09B4}" dt="2024-01-22T17:03:04.980" v="891" actId="2711"/>
          <ac:spMkLst>
            <pc:docMk/>
            <pc:sldMk cId="587446381" sldId="333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3:19.982" v="3396" actId="20577"/>
          <ac:spMkLst>
            <pc:docMk/>
            <pc:sldMk cId="587446381" sldId="333"/>
            <ac:spMk id="5" creationId="{EA24FB76-9E14-9C20-C4C7-F11C33CA0795}"/>
          </ac:spMkLst>
        </pc:spChg>
        <pc:spChg chg="mod">
          <ac:chgData name="Esala Kaluperuma" userId="acc5ef90ea938773" providerId="LiveId" clId="{0C0986C3-2FF4-4428-9E79-4246EFCF09B4}" dt="2024-01-21T20:00:02.587" v="54" actId="20577"/>
          <ac:spMkLst>
            <pc:docMk/>
            <pc:sldMk cId="587446381" sldId="333"/>
            <ac:spMk id="6" creationId="{1C554D9F-1895-486E-BFBA-905BB2D29E08}"/>
          </ac:spMkLst>
        </pc:spChg>
        <pc:picChg chg="add mod">
          <ac:chgData name="Esala Kaluperuma" userId="acc5ef90ea938773" providerId="LiveId" clId="{0C0986C3-2FF4-4428-9E79-4246EFCF09B4}" dt="2024-01-22T16:38:48.569" v="785" actId="14100"/>
          <ac:picMkLst>
            <pc:docMk/>
            <pc:sldMk cId="587446381" sldId="333"/>
            <ac:picMk id="8" creationId="{3BD56FC1-F6D8-D37E-E225-724230848CC3}"/>
          </ac:picMkLst>
        </pc:picChg>
        <pc:picChg chg="add mod">
          <ac:chgData name="Esala Kaluperuma" userId="acc5ef90ea938773" providerId="LiveId" clId="{0C0986C3-2FF4-4428-9E79-4246EFCF09B4}" dt="2024-01-24T11:40:37.204" v="3678" actId="14100"/>
          <ac:picMkLst>
            <pc:docMk/>
            <pc:sldMk cId="587446381" sldId="333"/>
            <ac:picMk id="9" creationId="{D0F55BB1-64FC-97F2-5D2F-D2958E1E9D0B}"/>
          </ac:picMkLst>
        </pc:picChg>
        <pc:picChg chg="del mod ord">
          <ac:chgData name="Esala Kaluperuma" userId="acc5ef90ea938773" providerId="LiveId" clId="{0C0986C3-2FF4-4428-9E79-4246EFCF09B4}" dt="2024-01-24T11:40:02.208" v="3672" actId="478"/>
          <ac:picMkLst>
            <pc:docMk/>
            <pc:sldMk cId="587446381" sldId="333"/>
            <ac:picMk id="11" creationId="{5392D0E6-399D-3AFB-D6AC-EDCB88D8C107}"/>
          </ac:picMkLst>
        </pc:picChg>
        <pc:picChg chg="del">
          <ac:chgData name="Esala Kaluperuma" userId="acc5ef90ea938773" providerId="LiveId" clId="{0C0986C3-2FF4-4428-9E79-4246EFCF09B4}" dt="2024-01-21T22:55:58.599" v="329" actId="21"/>
          <ac:picMkLst>
            <pc:docMk/>
            <pc:sldMk cId="587446381" sldId="333"/>
            <ac:picMk id="14" creationId="{55E3951C-081A-127E-A95B-EF9EE89A9703}"/>
          </ac:picMkLst>
        </pc:picChg>
      </pc:sldChg>
      <pc:sldChg chg="addSp delSp modSp mod">
        <pc:chgData name="Esala Kaluperuma" userId="acc5ef90ea938773" providerId="LiveId" clId="{0C0986C3-2FF4-4428-9E79-4246EFCF09B4}" dt="2024-01-24T18:09:26.980" v="4343" actId="20577"/>
        <pc:sldMkLst>
          <pc:docMk/>
          <pc:sldMk cId="128130452" sldId="334"/>
        </pc:sldMkLst>
        <pc:spChg chg="add">
          <ac:chgData name="Esala Kaluperuma" userId="acc5ef90ea938773" providerId="LiveId" clId="{0C0986C3-2FF4-4428-9E79-4246EFCF09B4}" dt="2024-01-22T00:16:21.907" v="405"/>
          <ac:spMkLst>
            <pc:docMk/>
            <pc:sldMk cId="128130452" sldId="334"/>
            <ac:spMk id="2" creationId="{30CD32CF-03BF-F383-D24E-17A066E1BB3F}"/>
          </ac:spMkLst>
        </pc:spChg>
        <pc:spChg chg="mod">
          <ac:chgData name="Esala Kaluperuma" userId="acc5ef90ea938773" providerId="LiveId" clId="{0C0986C3-2FF4-4428-9E79-4246EFCF09B4}" dt="2024-01-24T18:09:26.980" v="4343" actId="20577"/>
          <ac:spMkLst>
            <pc:docMk/>
            <pc:sldMk cId="128130452" sldId="334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3:39.501" v="3398" actId="20577"/>
          <ac:spMkLst>
            <pc:docMk/>
            <pc:sldMk cId="128130452" sldId="334"/>
            <ac:spMk id="5" creationId="{EA24FB76-9E14-9C20-C4C7-F11C33CA0795}"/>
          </ac:spMkLst>
        </pc:spChg>
        <pc:spChg chg="add">
          <ac:chgData name="Esala Kaluperuma" userId="acc5ef90ea938773" providerId="LiveId" clId="{0C0986C3-2FF4-4428-9E79-4246EFCF09B4}" dt="2024-01-22T00:16:21.907" v="405"/>
          <ac:spMkLst>
            <pc:docMk/>
            <pc:sldMk cId="128130452" sldId="334"/>
            <ac:spMk id="7" creationId="{31AFFB47-176E-6052-8F89-2497D84EA076}"/>
          </ac:spMkLst>
        </pc:spChg>
        <pc:picChg chg="add mod">
          <ac:chgData name="Esala Kaluperuma" userId="acc5ef90ea938773" providerId="LiveId" clId="{0C0986C3-2FF4-4428-9E79-4246EFCF09B4}" dt="2024-01-22T16:42:39.755" v="795" actId="14100"/>
          <ac:picMkLst>
            <pc:docMk/>
            <pc:sldMk cId="128130452" sldId="334"/>
            <ac:picMk id="7" creationId="{BAA7D158-D828-2439-01C6-9FA1F8F3E38F}"/>
          </ac:picMkLst>
        </pc:picChg>
        <pc:picChg chg="add mod">
          <ac:chgData name="Esala Kaluperuma" userId="acc5ef90ea938773" providerId="LiveId" clId="{0C0986C3-2FF4-4428-9E79-4246EFCF09B4}" dt="2024-01-24T11:39:07.092" v="3671" actId="14100"/>
          <ac:picMkLst>
            <pc:docMk/>
            <pc:sldMk cId="128130452" sldId="334"/>
            <ac:picMk id="8" creationId="{FD993418-45F2-86FD-6B9F-F956B3483171}"/>
          </ac:picMkLst>
        </pc:picChg>
        <pc:picChg chg="del mod ord">
          <ac:chgData name="Esala Kaluperuma" userId="acc5ef90ea938773" providerId="LiveId" clId="{0C0986C3-2FF4-4428-9E79-4246EFCF09B4}" dt="2024-01-24T11:38:19.804" v="3666" actId="478"/>
          <ac:picMkLst>
            <pc:docMk/>
            <pc:sldMk cId="128130452" sldId="334"/>
            <ac:picMk id="12" creationId="{C01CA468-F932-8912-C997-2D4641DBD1C3}"/>
          </ac:picMkLst>
        </pc:picChg>
        <pc:picChg chg="del">
          <ac:chgData name="Esala Kaluperuma" userId="acc5ef90ea938773" providerId="LiveId" clId="{0C0986C3-2FF4-4428-9E79-4246EFCF09B4}" dt="2024-01-21T22:58:14.897" v="347" actId="21"/>
          <ac:picMkLst>
            <pc:docMk/>
            <pc:sldMk cId="128130452" sldId="334"/>
            <ac:picMk id="14" creationId="{730D8740-8850-6212-08A9-FE86A0CE0B73}"/>
          </ac:picMkLst>
        </pc:picChg>
      </pc:sldChg>
      <pc:sldChg chg="addSp delSp modSp mod ord">
        <pc:chgData name="Esala Kaluperuma" userId="acc5ef90ea938773" providerId="LiveId" clId="{0C0986C3-2FF4-4428-9E79-4246EFCF09B4}" dt="2024-01-22T22:31:27.155" v="1741" actId="14100"/>
        <pc:sldMkLst>
          <pc:docMk/>
          <pc:sldMk cId="1085629410" sldId="335"/>
        </pc:sldMkLst>
        <pc:spChg chg="mod">
          <ac:chgData name="Esala Kaluperuma" userId="acc5ef90ea938773" providerId="LiveId" clId="{0C0986C3-2FF4-4428-9E79-4246EFCF09B4}" dt="2024-01-21T22:28:35.236" v="89" actId="255"/>
          <ac:spMkLst>
            <pc:docMk/>
            <pc:sldMk cId="1085629410" sldId="335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2T20:32:25.721" v="1016" actId="20577"/>
          <ac:spMkLst>
            <pc:docMk/>
            <pc:sldMk cId="1085629410" sldId="335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1T19:56:38.209" v="30" actId="20577"/>
          <ac:spMkLst>
            <pc:docMk/>
            <pc:sldMk cId="1085629410" sldId="335"/>
            <ac:spMk id="5" creationId="{EA24FB76-9E14-9C20-C4C7-F11C33CA0795}"/>
          </ac:spMkLst>
        </pc:spChg>
        <pc:picChg chg="del">
          <ac:chgData name="Esala Kaluperuma" userId="acc5ef90ea938773" providerId="LiveId" clId="{0C0986C3-2FF4-4428-9E79-4246EFCF09B4}" dt="2024-01-21T17:48:09.650" v="12" actId="478"/>
          <ac:picMkLst>
            <pc:docMk/>
            <pc:sldMk cId="1085629410" sldId="335"/>
            <ac:picMk id="7" creationId="{B31F8FB9-32DD-B2BC-2322-727B28CA9EFC}"/>
          </ac:picMkLst>
        </pc:picChg>
        <pc:picChg chg="add mod">
          <ac:chgData name="Esala Kaluperuma" userId="acc5ef90ea938773" providerId="LiveId" clId="{0C0986C3-2FF4-4428-9E79-4246EFCF09B4}" dt="2024-01-22T22:31:27.155" v="1741" actId="14100"/>
          <ac:picMkLst>
            <pc:docMk/>
            <pc:sldMk cId="1085629410" sldId="335"/>
            <ac:picMk id="8" creationId="{A9CFB326-0951-40BE-91E6-319E97C7DE11}"/>
          </ac:picMkLst>
        </pc:picChg>
        <pc:picChg chg="add mod">
          <ac:chgData name="Esala Kaluperuma" userId="acc5ef90ea938773" providerId="LiveId" clId="{0C0986C3-2FF4-4428-9E79-4246EFCF09B4}" dt="2024-01-22T09:05:45.104" v="448" actId="692"/>
          <ac:picMkLst>
            <pc:docMk/>
            <pc:sldMk cId="1085629410" sldId="335"/>
            <ac:picMk id="10" creationId="{92F9614D-A7FA-7230-F94D-6C55F3AADBE8}"/>
          </ac:picMkLst>
        </pc:picChg>
      </pc:sldChg>
      <pc:sldChg chg="addSp delSp modSp mod">
        <pc:chgData name="Esala Kaluperuma" userId="acc5ef90ea938773" providerId="LiveId" clId="{0C0986C3-2FF4-4428-9E79-4246EFCF09B4}" dt="2024-01-23T10:05:26.462" v="3206" actId="14100"/>
        <pc:sldMkLst>
          <pc:docMk/>
          <pc:sldMk cId="3017526008" sldId="336"/>
        </pc:sldMkLst>
        <pc:spChg chg="mod">
          <ac:chgData name="Esala Kaluperuma" userId="acc5ef90ea938773" providerId="LiveId" clId="{0C0986C3-2FF4-4428-9E79-4246EFCF09B4}" dt="2024-01-21T22:28:47.059" v="90" actId="255"/>
          <ac:spMkLst>
            <pc:docMk/>
            <pc:sldMk cId="3017526008" sldId="336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3T09:22:34.216" v="3086" actId="12"/>
          <ac:spMkLst>
            <pc:docMk/>
            <pc:sldMk cId="3017526008" sldId="336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2T17:05:30.744" v="901" actId="20577"/>
          <ac:spMkLst>
            <pc:docMk/>
            <pc:sldMk cId="3017526008" sldId="336"/>
            <ac:spMk id="5" creationId="{EA24FB76-9E14-9C20-C4C7-F11C33CA0795}"/>
          </ac:spMkLst>
        </pc:spChg>
        <pc:graphicFrameChg chg="add del modGraphic">
          <ac:chgData name="Esala Kaluperuma" userId="acc5ef90ea938773" providerId="LiveId" clId="{0C0986C3-2FF4-4428-9E79-4246EFCF09B4}" dt="2024-01-22T22:50:34.006" v="2215" actId="27309"/>
          <ac:graphicFrameMkLst>
            <pc:docMk/>
            <pc:sldMk cId="3017526008" sldId="336"/>
            <ac:graphicFrameMk id="8" creationId="{8A1AE245-22A8-7A10-38E1-B3159146FE10}"/>
          </ac:graphicFrameMkLst>
        </pc:graphicFrameChg>
        <pc:picChg chg="add mod">
          <ac:chgData name="Esala Kaluperuma" userId="acc5ef90ea938773" providerId="LiveId" clId="{0C0986C3-2FF4-4428-9E79-4246EFCF09B4}" dt="2024-01-23T10:05:26.462" v="3206" actId="14100"/>
          <ac:picMkLst>
            <pc:docMk/>
            <pc:sldMk cId="3017526008" sldId="336"/>
            <ac:picMk id="9" creationId="{6DEA8850-CF34-ECEC-87E1-ADC79458F691}"/>
          </ac:picMkLst>
        </pc:picChg>
        <pc:picChg chg="mod">
          <ac:chgData name="Esala Kaluperuma" userId="acc5ef90ea938773" providerId="LiveId" clId="{0C0986C3-2FF4-4428-9E79-4246EFCF09B4}" dt="2024-01-22T22:52:07.254" v="2231" actId="1076"/>
          <ac:picMkLst>
            <pc:docMk/>
            <pc:sldMk cId="3017526008" sldId="336"/>
            <ac:picMk id="25" creationId="{5D8CE5C3-C5D6-35D1-F972-4DF3116F2262}"/>
          </ac:picMkLst>
        </pc:picChg>
        <pc:picChg chg="mod">
          <ac:chgData name="Esala Kaluperuma" userId="acc5ef90ea938773" providerId="LiveId" clId="{0C0986C3-2FF4-4428-9E79-4246EFCF09B4}" dt="2024-01-22T22:52:13.297" v="2232" actId="1076"/>
          <ac:picMkLst>
            <pc:docMk/>
            <pc:sldMk cId="3017526008" sldId="336"/>
            <ac:picMk id="27" creationId="{08D6CA19-DA8C-D8AE-30BC-423FC93A1D93}"/>
          </ac:picMkLst>
        </pc:picChg>
        <pc:picChg chg="mod">
          <ac:chgData name="Esala Kaluperuma" userId="acc5ef90ea938773" providerId="LiveId" clId="{0C0986C3-2FF4-4428-9E79-4246EFCF09B4}" dt="2024-01-22T22:51:49.918" v="2227" actId="14100"/>
          <ac:picMkLst>
            <pc:docMk/>
            <pc:sldMk cId="3017526008" sldId="336"/>
            <ac:picMk id="29" creationId="{CE4C8459-05C3-4DD0-6AE0-B29527709523}"/>
          </ac:picMkLst>
        </pc:picChg>
        <pc:picChg chg="mod">
          <ac:chgData name="Esala Kaluperuma" userId="acc5ef90ea938773" providerId="LiveId" clId="{0C0986C3-2FF4-4428-9E79-4246EFCF09B4}" dt="2024-01-22T22:51:55.844" v="2228" actId="14100"/>
          <ac:picMkLst>
            <pc:docMk/>
            <pc:sldMk cId="3017526008" sldId="336"/>
            <ac:picMk id="31" creationId="{836ABD61-AFEE-B567-1512-5310A9E53F38}"/>
          </ac:picMkLst>
        </pc:picChg>
      </pc:sldChg>
      <pc:sldChg chg="modSp del mod">
        <pc:chgData name="Esala Kaluperuma" userId="acc5ef90ea938773" providerId="LiveId" clId="{0C0986C3-2FF4-4428-9E79-4246EFCF09B4}" dt="2024-01-23T09:44:41.603" v="3185" actId="47"/>
        <pc:sldMkLst>
          <pc:docMk/>
          <pc:sldMk cId="326059661" sldId="337"/>
        </pc:sldMkLst>
        <pc:spChg chg="mod">
          <ac:chgData name="Esala Kaluperuma" userId="acc5ef90ea938773" providerId="LiveId" clId="{0C0986C3-2FF4-4428-9E79-4246EFCF09B4}" dt="2024-01-21T22:29:02.691" v="91" actId="255"/>
          <ac:spMkLst>
            <pc:docMk/>
            <pc:sldMk cId="326059661" sldId="337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2T09:07:25.166" v="451" actId="20577"/>
          <ac:spMkLst>
            <pc:docMk/>
            <pc:sldMk cId="326059661" sldId="337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2T17:05:44.338" v="903" actId="20577"/>
          <ac:spMkLst>
            <pc:docMk/>
            <pc:sldMk cId="326059661" sldId="337"/>
            <ac:spMk id="5" creationId="{EA24FB76-9E14-9C20-C4C7-F11C33CA0795}"/>
          </ac:spMkLst>
        </pc:spChg>
        <pc:spChg chg="mod">
          <ac:chgData name="Esala Kaluperuma" userId="acc5ef90ea938773" providerId="LiveId" clId="{0C0986C3-2FF4-4428-9E79-4246EFCF09B4}" dt="2024-01-22T16:52:10.838" v="802" actId="20577"/>
          <ac:spMkLst>
            <pc:docMk/>
            <pc:sldMk cId="326059661" sldId="337"/>
            <ac:spMk id="6" creationId="{1C554D9F-1895-486E-BFBA-905BB2D29E08}"/>
          </ac:spMkLst>
        </pc:spChg>
      </pc:sldChg>
      <pc:sldChg chg="addSp modSp mod">
        <pc:chgData name="Esala Kaluperuma" userId="acc5ef90ea938773" providerId="LiveId" clId="{0C0986C3-2FF4-4428-9E79-4246EFCF09B4}" dt="2024-01-23T19:41:20.485" v="3365" actId="20577"/>
        <pc:sldMkLst>
          <pc:docMk/>
          <pc:sldMk cId="915535876" sldId="338"/>
        </pc:sldMkLst>
        <pc:spChg chg="mod">
          <ac:chgData name="Esala Kaluperuma" userId="acc5ef90ea938773" providerId="LiveId" clId="{0C0986C3-2FF4-4428-9E79-4246EFCF09B4}" dt="2024-01-21T22:29:31.556" v="93" actId="255"/>
          <ac:spMkLst>
            <pc:docMk/>
            <pc:sldMk cId="915535876" sldId="338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3T09:52:50.976" v="3190" actId="313"/>
          <ac:spMkLst>
            <pc:docMk/>
            <pc:sldMk cId="915535876" sldId="338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1:20.485" v="3365" actId="20577"/>
          <ac:spMkLst>
            <pc:docMk/>
            <pc:sldMk cId="915535876" sldId="338"/>
            <ac:spMk id="5" creationId="{EA24FB76-9E14-9C20-C4C7-F11C33CA0795}"/>
          </ac:spMkLst>
        </pc:spChg>
        <pc:picChg chg="add mod">
          <ac:chgData name="Esala Kaluperuma" userId="acc5ef90ea938773" providerId="LiveId" clId="{0C0986C3-2FF4-4428-9E79-4246EFCF09B4}" dt="2024-01-21T17:09:57.993" v="11" actId="14100"/>
          <ac:picMkLst>
            <pc:docMk/>
            <pc:sldMk cId="915535876" sldId="338"/>
            <ac:picMk id="8" creationId="{CCFC95D7-BDB0-FA96-612E-12F9257A3D38}"/>
          </ac:picMkLst>
        </pc:picChg>
        <pc:picChg chg="mod">
          <ac:chgData name="Esala Kaluperuma" userId="acc5ef90ea938773" providerId="LiveId" clId="{0C0986C3-2FF4-4428-9E79-4246EFCF09B4}" dt="2024-01-21T17:00:59.600" v="0" actId="1076"/>
          <ac:picMkLst>
            <pc:docMk/>
            <pc:sldMk cId="915535876" sldId="338"/>
            <ac:picMk id="9" creationId="{28B66E9E-25EF-56CF-46FB-369B8B077553}"/>
          </ac:picMkLst>
        </pc:picChg>
      </pc:sldChg>
      <pc:sldChg chg="addSp delSp modSp mod">
        <pc:chgData name="Esala Kaluperuma" userId="acc5ef90ea938773" providerId="LiveId" clId="{0C0986C3-2FF4-4428-9E79-4246EFCF09B4}" dt="2024-01-24T17:08:10.712" v="4328" actId="14100"/>
        <pc:sldMkLst>
          <pc:docMk/>
          <pc:sldMk cId="2776842016" sldId="339"/>
        </pc:sldMkLst>
        <pc:spChg chg="mod">
          <ac:chgData name="Esala Kaluperuma" userId="acc5ef90ea938773" providerId="LiveId" clId="{0C0986C3-2FF4-4428-9E79-4246EFCF09B4}" dt="2024-01-24T14:03:46.139" v="4240" actId="20577"/>
          <ac:spMkLst>
            <pc:docMk/>
            <pc:sldMk cId="2776842016" sldId="339"/>
            <ac:spMk id="2" creationId="{3560F281-4FF6-4617-A809-AC9C15ECF18A}"/>
          </ac:spMkLst>
        </pc:spChg>
        <pc:spChg chg="add del mod">
          <ac:chgData name="Esala Kaluperuma" userId="acc5ef90ea938773" providerId="LiveId" clId="{0C0986C3-2FF4-4428-9E79-4246EFCF09B4}" dt="2024-01-24T14:04:20.302" v="4244"/>
          <ac:spMkLst>
            <pc:docMk/>
            <pc:sldMk cId="2776842016" sldId="339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4T14:05:54.565" v="4268" actId="20577"/>
          <ac:spMkLst>
            <pc:docMk/>
            <pc:sldMk cId="2776842016" sldId="339"/>
            <ac:spMk id="5" creationId="{EA24FB76-9E14-9C20-C4C7-F11C33CA0795}"/>
          </ac:spMkLst>
        </pc:spChg>
        <pc:spChg chg="mod">
          <ac:chgData name="Esala Kaluperuma" userId="acc5ef90ea938773" providerId="LiveId" clId="{0C0986C3-2FF4-4428-9E79-4246EFCF09B4}" dt="2024-01-22T16:54:50.274" v="829" actId="1038"/>
          <ac:spMkLst>
            <pc:docMk/>
            <pc:sldMk cId="2776842016" sldId="339"/>
            <ac:spMk id="6" creationId="{1C554D9F-1895-486E-BFBA-905BB2D29E08}"/>
          </ac:spMkLst>
        </pc:spChg>
        <pc:spChg chg="add del mod">
          <ac:chgData name="Esala Kaluperuma" userId="acc5ef90ea938773" providerId="LiveId" clId="{0C0986C3-2FF4-4428-9E79-4246EFCF09B4}" dt="2024-01-24T17:08:02.277" v="4325"/>
          <ac:spMkLst>
            <pc:docMk/>
            <pc:sldMk cId="2776842016" sldId="339"/>
            <ac:spMk id="7" creationId="{C8413309-220D-C235-63B3-FDA17A00A708}"/>
          </ac:spMkLst>
        </pc:spChg>
        <pc:picChg chg="add mod">
          <ac:chgData name="Esala Kaluperuma" userId="acc5ef90ea938773" providerId="LiveId" clId="{0C0986C3-2FF4-4428-9E79-4246EFCF09B4}" dt="2024-01-24T14:04:17.145" v="4243"/>
          <ac:picMkLst>
            <pc:docMk/>
            <pc:sldMk cId="2776842016" sldId="339"/>
            <ac:picMk id="7" creationId="{2BE5FE55-4C39-81E4-BCAF-394DCD14B220}"/>
          </ac:picMkLst>
        </pc:picChg>
        <pc:picChg chg="add del mod">
          <ac:chgData name="Esala Kaluperuma" userId="acc5ef90ea938773" providerId="LiveId" clId="{0C0986C3-2FF4-4428-9E79-4246EFCF09B4}" dt="2024-01-24T17:07:56.174" v="4324" actId="478"/>
          <ac:picMkLst>
            <pc:docMk/>
            <pc:sldMk cId="2776842016" sldId="339"/>
            <ac:picMk id="8" creationId="{871B6210-C5BD-2077-7A2E-CC0A0EFEBD15}"/>
          </ac:picMkLst>
        </pc:picChg>
        <pc:picChg chg="add mod">
          <ac:chgData name="Esala Kaluperuma" userId="acc5ef90ea938773" providerId="LiveId" clId="{0C0986C3-2FF4-4428-9E79-4246EFCF09B4}" dt="2024-01-24T17:08:10.712" v="4328" actId="14100"/>
          <ac:picMkLst>
            <pc:docMk/>
            <pc:sldMk cId="2776842016" sldId="339"/>
            <ac:picMk id="10" creationId="{19872B0A-6957-FC16-4CBE-66FEE7EF8A81}"/>
          </ac:picMkLst>
        </pc:picChg>
        <pc:picChg chg="del">
          <ac:chgData name="Esala Kaluperuma" userId="acc5ef90ea938773" providerId="LiveId" clId="{0C0986C3-2FF4-4428-9E79-4246EFCF09B4}" dt="2024-01-22T00:17:30.868" v="430" actId="21"/>
          <ac:picMkLst>
            <pc:docMk/>
            <pc:sldMk cId="2776842016" sldId="339"/>
            <ac:picMk id="13" creationId="{88E4D00C-93A7-8C3A-2883-77874C4632A3}"/>
          </ac:picMkLst>
        </pc:picChg>
      </pc:sldChg>
      <pc:sldChg chg="modSp mod">
        <pc:chgData name="Esala Kaluperuma" userId="acc5ef90ea938773" providerId="LiveId" clId="{0C0986C3-2FF4-4428-9E79-4246EFCF09B4}" dt="2024-01-23T19:40:45.660" v="3361" actId="20577"/>
        <pc:sldMkLst>
          <pc:docMk/>
          <pc:sldMk cId="2993542775" sldId="341"/>
        </pc:sldMkLst>
        <pc:spChg chg="mod">
          <ac:chgData name="Esala Kaluperuma" userId="acc5ef90ea938773" providerId="LiveId" clId="{0C0986C3-2FF4-4428-9E79-4246EFCF09B4}" dt="2024-01-21T22:29:12.812" v="92" actId="255"/>
          <ac:spMkLst>
            <pc:docMk/>
            <pc:sldMk cId="2993542775" sldId="341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3T09:30:42.502" v="3166" actId="20577"/>
          <ac:spMkLst>
            <pc:docMk/>
            <pc:sldMk cId="2993542775" sldId="341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0:45.660" v="3361" actId="20577"/>
          <ac:spMkLst>
            <pc:docMk/>
            <pc:sldMk cId="2993542775" sldId="341"/>
            <ac:spMk id="5" creationId="{EA24FB76-9E14-9C20-C4C7-F11C33CA0795}"/>
          </ac:spMkLst>
        </pc:spChg>
        <pc:spChg chg="mod">
          <ac:chgData name="Esala Kaluperuma" userId="acc5ef90ea938773" providerId="LiveId" clId="{0C0986C3-2FF4-4428-9E79-4246EFCF09B4}" dt="2024-01-21T19:57:51.088" v="37" actId="20577"/>
          <ac:spMkLst>
            <pc:docMk/>
            <pc:sldMk cId="2993542775" sldId="341"/>
            <ac:spMk id="6" creationId="{1C554D9F-1895-486E-BFBA-905BB2D29E08}"/>
          </ac:spMkLst>
        </pc:spChg>
      </pc:sldChg>
      <pc:sldChg chg="modSp del mod">
        <pc:chgData name="Esala Kaluperuma" userId="acc5ef90ea938773" providerId="LiveId" clId="{0C0986C3-2FF4-4428-9E79-4246EFCF09B4}" dt="2024-01-21T23:10:26.749" v="367" actId="47"/>
        <pc:sldMkLst>
          <pc:docMk/>
          <pc:sldMk cId="2857264813" sldId="342"/>
        </pc:sldMkLst>
        <pc:spChg chg="mod">
          <ac:chgData name="Esala Kaluperuma" userId="acc5ef90ea938773" providerId="LiveId" clId="{0C0986C3-2FF4-4428-9E79-4246EFCF09B4}" dt="2024-01-21T22:46:10.148" v="285" actId="20577"/>
          <ac:spMkLst>
            <pc:docMk/>
            <pc:sldMk cId="2857264813" sldId="342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1T19:59:14.703" v="48" actId="20577"/>
          <ac:spMkLst>
            <pc:docMk/>
            <pc:sldMk cId="2857264813" sldId="342"/>
            <ac:spMk id="5" creationId="{EA24FB76-9E14-9C20-C4C7-F11C33CA0795}"/>
          </ac:spMkLst>
        </pc:spChg>
      </pc:sldChg>
      <pc:sldChg chg="addSp delSp modSp add mod">
        <pc:chgData name="Esala Kaluperuma" userId="acc5ef90ea938773" providerId="LiveId" clId="{0C0986C3-2FF4-4428-9E79-4246EFCF09B4}" dt="2024-01-24T11:41:48.099" v="3686" actId="692"/>
        <pc:sldMkLst>
          <pc:docMk/>
          <pc:sldMk cId="1582950545" sldId="343"/>
        </pc:sldMkLst>
        <pc:spChg chg="mod">
          <ac:chgData name="Esala Kaluperuma" userId="acc5ef90ea938773" providerId="LiveId" clId="{0C0986C3-2FF4-4428-9E79-4246EFCF09B4}" dt="2024-01-22T17:02:37.756" v="889" actId="2711"/>
          <ac:spMkLst>
            <pc:docMk/>
            <pc:sldMk cId="1582950545" sldId="343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2:59.996" v="3390" actId="20577"/>
          <ac:spMkLst>
            <pc:docMk/>
            <pc:sldMk cId="1582950545" sldId="343"/>
            <ac:spMk id="5" creationId="{EA24FB76-9E14-9C20-C4C7-F11C33CA0795}"/>
          </ac:spMkLst>
        </pc:spChg>
        <pc:picChg chg="add mod">
          <ac:chgData name="Esala Kaluperuma" userId="acc5ef90ea938773" providerId="LiveId" clId="{0C0986C3-2FF4-4428-9E79-4246EFCF09B4}" dt="2024-01-22T16:53:53.173" v="816" actId="14100"/>
          <ac:picMkLst>
            <pc:docMk/>
            <pc:sldMk cId="1582950545" sldId="343"/>
            <ac:picMk id="8" creationId="{B224957F-A675-B303-8698-65DA5441F97A}"/>
          </ac:picMkLst>
        </pc:picChg>
        <pc:picChg chg="del">
          <ac:chgData name="Esala Kaluperuma" userId="acc5ef90ea938773" providerId="LiveId" clId="{0C0986C3-2FF4-4428-9E79-4246EFCF09B4}" dt="2024-01-21T22:53:09.553" v="305" actId="21"/>
          <ac:picMkLst>
            <pc:docMk/>
            <pc:sldMk cId="1582950545" sldId="343"/>
            <ac:picMk id="9" creationId="{4206B847-DAFA-1258-B792-19C270F7220B}"/>
          </ac:picMkLst>
        </pc:picChg>
        <pc:picChg chg="add mod">
          <ac:chgData name="Esala Kaluperuma" userId="acc5ef90ea938773" providerId="LiveId" clId="{0C0986C3-2FF4-4428-9E79-4246EFCF09B4}" dt="2024-01-24T11:41:48.099" v="3686" actId="692"/>
          <ac:picMkLst>
            <pc:docMk/>
            <pc:sldMk cId="1582950545" sldId="343"/>
            <ac:picMk id="9" creationId="{C8D428B6-7914-A652-4150-89B9F61CE817}"/>
          </ac:picMkLst>
        </pc:picChg>
        <pc:picChg chg="del mod">
          <ac:chgData name="Esala Kaluperuma" userId="acc5ef90ea938773" providerId="LiveId" clId="{0C0986C3-2FF4-4428-9E79-4246EFCF09B4}" dt="2024-01-24T11:41:23.159" v="3682" actId="478"/>
          <ac:picMkLst>
            <pc:docMk/>
            <pc:sldMk cId="1582950545" sldId="343"/>
            <ac:picMk id="11" creationId="{B4A15E67-1EAC-11D5-9AD8-090041AAE1DF}"/>
          </ac:picMkLst>
        </pc:picChg>
      </pc:sldChg>
      <pc:sldChg chg="addSp delSp modSp add mod">
        <pc:chgData name="Esala Kaluperuma" userId="acc5ef90ea938773" providerId="LiveId" clId="{0C0986C3-2FF4-4428-9E79-4246EFCF09B4}" dt="2024-01-24T00:22:21.138" v="3524" actId="20577"/>
        <pc:sldMkLst>
          <pc:docMk/>
          <pc:sldMk cId="1266636310" sldId="344"/>
        </pc:sldMkLst>
        <pc:spChg chg="mod">
          <ac:chgData name="Esala Kaluperuma" userId="acc5ef90ea938773" providerId="LiveId" clId="{0C0986C3-2FF4-4428-9E79-4246EFCF09B4}" dt="2024-01-24T00:22:21.138" v="3524" actId="20577"/>
          <ac:spMkLst>
            <pc:docMk/>
            <pc:sldMk cId="1266636310" sldId="344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1:33.033" v="3367" actId="20577"/>
          <ac:spMkLst>
            <pc:docMk/>
            <pc:sldMk cId="1266636310" sldId="344"/>
            <ac:spMk id="5" creationId="{EA24FB76-9E14-9C20-C4C7-F11C33CA0795}"/>
          </ac:spMkLst>
        </pc:spChg>
        <pc:picChg chg="add del mod">
          <ac:chgData name="Esala Kaluperuma" userId="acc5ef90ea938773" providerId="LiveId" clId="{0C0986C3-2FF4-4428-9E79-4246EFCF09B4}" dt="2024-01-23T10:26:01.096" v="3226" actId="478"/>
          <ac:picMkLst>
            <pc:docMk/>
            <pc:sldMk cId="1266636310" sldId="344"/>
            <ac:picMk id="8" creationId="{E90A5D39-917B-DDD2-C12C-04F61B40CBC5}"/>
          </ac:picMkLst>
        </pc:picChg>
        <pc:picChg chg="add del mod">
          <ac:chgData name="Esala Kaluperuma" userId="acc5ef90ea938773" providerId="LiveId" clId="{0C0986C3-2FF4-4428-9E79-4246EFCF09B4}" dt="2024-01-23T10:28:45.602" v="3238" actId="478"/>
          <ac:picMkLst>
            <pc:docMk/>
            <pc:sldMk cId="1266636310" sldId="344"/>
            <ac:picMk id="9" creationId="{EBC74BD7-261C-7A99-5A26-6785C1392DF1}"/>
          </ac:picMkLst>
        </pc:picChg>
        <pc:picChg chg="add mod">
          <ac:chgData name="Esala Kaluperuma" userId="acc5ef90ea938773" providerId="LiveId" clId="{0C0986C3-2FF4-4428-9E79-4246EFCF09B4}" dt="2024-01-23T10:30:28.051" v="3242" actId="692"/>
          <ac:picMkLst>
            <pc:docMk/>
            <pc:sldMk cId="1266636310" sldId="344"/>
            <ac:picMk id="11" creationId="{57372B27-7C46-5051-CA5E-AE35BA19F780}"/>
          </ac:picMkLst>
        </pc:picChg>
      </pc:sldChg>
      <pc:sldChg chg="addSp modSp add del mod">
        <pc:chgData name="Esala Kaluperuma" userId="acc5ef90ea938773" providerId="LiveId" clId="{0C0986C3-2FF4-4428-9E79-4246EFCF09B4}" dt="2024-01-24T14:13:16.830" v="4281" actId="47"/>
        <pc:sldMkLst>
          <pc:docMk/>
          <pc:sldMk cId="3051691337" sldId="345"/>
        </pc:sldMkLst>
        <pc:spChg chg="mod">
          <ac:chgData name="Esala Kaluperuma" userId="acc5ef90ea938773" providerId="LiveId" clId="{0C0986C3-2FF4-4428-9E79-4246EFCF09B4}" dt="2024-01-21T22:54:19.772" v="308" actId="255"/>
          <ac:spMkLst>
            <pc:docMk/>
            <pc:sldMk cId="3051691337" sldId="345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1T23:11:02.781" v="368" actId="20577"/>
          <ac:spMkLst>
            <pc:docMk/>
            <pc:sldMk cId="3051691337" sldId="345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1:41.450" v="3369" actId="20577"/>
          <ac:spMkLst>
            <pc:docMk/>
            <pc:sldMk cId="3051691337" sldId="345"/>
            <ac:spMk id="5" creationId="{EA24FB76-9E14-9C20-C4C7-F11C33CA0795}"/>
          </ac:spMkLst>
        </pc:spChg>
        <pc:picChg chg="add mod">
          <ac:chgData name="Esala Kaluperuma" userId="acc5ef90ea938773" providerId="LiveId" clId="{0C0986C3-2FF4-4428-9E79-4246EFCF09B4}" dt="2024-01-21T22:53:20.540" v="306"/>
          <ac:picMkLst>
            <pc:docMk/>
            <pc:sldMk cId="3051691337" sldId="345"/>
            <ac:picMk id="7" creationId="{8F79B52F-9B37-B9CE-C751-EF59D2CEE87E}"/>
          </ac:picMkLst>
        </pc:picChg>
      </pc:sldChg>
      <pc:sldChg chg="addSp delSp modSp add del mod">
        <pc:chgData name="Esala Kaluperuma" userId="acc5ef90ea938773" providerId="LiveId" clId="{0C0986C3-2FF4-4428-9E79-4246EFCF09B4}" dt="2024-01-24T14:13:48.364" v="4283" actId="47"/>
        <pc:sldMkLst>
          <pc:docMk/>
          <pc:sldMk cId="4022457210" sldId="346"/>
        </pc:sldMkLst>
        <pc:spChg chg="mod">
          <ac:chgData name="Esala Kaluperuma" userId="acc5ef90ea938773" providerId="LiveId" clId="{0C0986C3-2FF4-4428-9E79-4246EFCF09B4}" dt="2024-01-21T22:55:23.730" v="326" actId="20577"/>
          <ac:spMkLst>
            <pc:docMk/>
            <pc:sldMk cId="4022457210" sldId="346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1T22:55:37.900" v="327" actId="20577"/>
          <ac:spMkLst>
            <pc:docMk/>
            <pc:sldMk cId="4022457210" sldId="346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1:51.975" v="3371" actId="20577"/>
          <ac:spMkLst>
            <pc:docMk/>
            <pc:sldMk cId="4022457210" sldId="346"/>
            <ac:spMk id="5" creationId="{EA24FB76-9E14-9C20-C4C7-F11C33CA0795}"/>
          </ac:spMkLst>
        </pc:spChg>
        <pc:picChg chg="del">
          <ac:chgData name="Esala Kaluperuma" userId="acc5ef90ea938773" providerId="LiveId" clId="{0C0986C3-2FF4-4428-9E79-4246EFCF09B4}" dt="2024-01-21T22:54:55.597" v="311" actId="478"/>
          <ac:picMkLst>
            <pc:docMk/>
            <pc:sldMk cId="4022457210" sldId="346"/>
            <ac:picMk id="7" creationId="{8F79B52F-9B37-B9CE-C751-EF59D2CEE87E}"/>
          </ac:picMkLst>
        </pc:picChg>
        <pc:picChg chg="add mod">
          <ac:chgData name="Esala Kaluperuma" userId="acc5ef90ea938773" providerId="LiveId" clId="{0C0986C3-2FF4-4428-9E79-4246EFCF09B4}" dt="2024-01-21T22:54:58.936" v="312"/>
          <ac:picMkLst>
            <pc:docMk/>
            <pc:sldMk cId="4022457210" sldId="346"/>
            <ac:picMk id="8" creationId="{94D6E3D7-2870-2C7F-5EE7-7C4E87A7C43C}"/>
          </ac:picMkLst>
        </pc:picChg>
      </pc:sldChg>
      <pc:sldChg chg="addSp delSp modSp add del mod">
        <pc:chgData name="Esala Kaluperuma" userId="acc5ef90ea938773" providerId="LiveId" clId="{0C0986C3-2FF4-4428-9E79-4246EFCF09B4}" dt="2024-01-24T14:14:14.466" v="4285" actId="47"/>
        <pc:sldMkLst>
          <pc:docMk/>
          <pc:sldMk cId="2221020703" sldId="347"/>
        </pc:sldMkLst>
        <pc:spChg chg="mod">
          <ac:chgData name="Esala Kaluperuma" userId="acc5ef90ea938773" providerId="LiveId" clId="{0C0986C3-2FF4-4428-9E79-4246EFCF09B4}" dt="2024-01-21T22:57:02.622" v="346" actId="20577"/>
          <ac:spMkLst>
            <pc:docMk/>
            <pc:sldMk cId="2221020703" sldId="347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3T19:42:09.648" v="3375" actId="20577"/>
          <ac:spMkLst>
            <pc:docMk/>
            <pc:sldMk cId="2221020703" sldId="347"/>
            <ac:spMk id="5" creationId="{EA24FB76-9E14-9C20-C4C7-F11C33CA0795}"/>
          </ac:spMkLst>
        </pc:spChg>
        <pc:spChg chg="del mod">
          <ac:chgData name="Esala Kaluperuma" userId="acc5ef90ea938773" providerId="LiveId" clId="{0C0986C3-2FF4-4428-9E79-4246EFCF09B4}" dt="2024-01-23T19:42:04.294" v="3373" actId="478"/>
          <ac:spMkLst>
            <pc:docMk/>
            <pc:sldMk cId="2221020703" sldId="347"/>
            <ac:spMk id="6" creationId="{1C554D9F-1895-486E-BFBA-905BB2D29E08}"/>
          </ac:spMkLst>
        </pc:spChg>
        <pc:picChg chg="add mod">
          <ac:chgData name="Esala Kaluperuma" userId="acc5ef90ea938773" providerId="LiveId" clId="{0C0986C3-2FF4-4428-9E79-4246EFCF09B4}" dt="2024-01-21T22:56:39.036" v="331"/>
          <ac:picMkLst>
            <pc:docMk/>
            <pc:sldMk cId="2221020703" sldId="347"/>
            <ac:picMk id="7" creationId="{7135AC52-09FE-BE5F-6288-81E301429921}"/>
          </ac:picMkLst>
        </pc:picChg>
        <pc:picChg chg="del">
          <ac:chgData name="Esala Kaluperuma" userId="acc5ef90ea938773" providerId="LiveId" clId="{0C0986C3-2FF4-4428-9E79-4246EFCF09B4}" dt="2024-01-21T22:56:33.427" v="330" actId="478"/>
          <ac:picMkLst>
            <pc:docMk/>
            <pc:sldMk cId="2221020703" sldId="347"/>
            <ac:picMk id="8" creationId="{94D6E3D7-2870-2C7F-5EE7-7C4E87A7C43C}"/>
          </ac:picMkLst>
        </pc:picChg>
      </pc:sldChg>
      <pc:sldChg chg="addSp delSp modSp add del mod">
        <pc:chgData name="Esala Kaluperuma" userId="acc5ef90ea938773" providerId="LiveId" clId="{0C0986C3-2FF4-4428-9E79-4246EFCF09B4}" dt="2024-01-24T14:14:42.911" v="4287" actId="47"/>
        <pc:sldMkLst>
          <pc:docMk/>
          <pc:sldMk cId="3248477306" sldId="348"/>
        </pc:sldMkLst>
        <pc:spChg chg="mod">
          <ac:chgData name="Esala Kaluperuma" userId="acc5ef90ea938773" providerId="LiveId" clId="{0C0986C3-2FF4-4428-9E79-4246EFCF09B4}" dt="2024-01-21T22:59:20.298" v="365" actId="20577"/>
          <ac:spMkLst>
            <pc:docMk/>
            <pc:sldMk cId="3248477306" sldId="348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3T19:42:17.427" v="3377" actId="20577"/>
          <ac:spMkLst>
            <pc:docMk/>
            <pc:sldMk cId="3248477306" sldId="348"/>
            <ac:spMk id="5" creationId="{EA24FB76-9E14-9C20-C4C7-F11C33CA0795}"/>
          </ac:spMkLst>
        </pc:spChg>
        <pc:picChg chg="del">
          <ac:chgData name="Esala Kaluperuma" userId="acc5ef90ea938773" providerId="LiveId" clId="{0C0986C3-2FF4-4428-9E79-4246EFCF09B4}" dt="2024-01-21T22:59:04.823" v="349" actId="478"/>
          <ac:picMkLst>
            <pc:docMk/>
            <pc:sldMk cId="3248477306" sldId="348"/>
            <ac:picMk id="7" creationId="{7135AC52-09FE-BE5F-6288-81E301429921}"/>
          </ac:picMkLst>
        </pc:picChg>
        <pc:picChg chg="add mod">
          <ac:chgData name="Esala Kaluperuma" userId="acc5ef90ea938773" providerId="LiveId" clId="{0C0986C3-2FF4-4428-9E79-4246EFCF09B4}" dt="2024-01-21T22:59:07.859" v="350"/>
          <ac:picMkLst>
            <pc:docMk/>
            <pc:sldMk cId="3248477306" sldId="348"/>
            <ac:picMk id="8" creationId="{F1C57624-5D43-77E7-00C6-FB83804F786C}"/>
          </ac:picMkLst>
        </pc:picChg>
      </pc:sldChg>
      <pc:sldChg chg="addSp delSp modSp add mod">
        <pc:chgData name="Esala Kaluperuma" userId="acc5ef90ea938773" providerId="LiveId" clId="{0C0986C3-2FF4-4428-9E79-4246EFCF09B4}" dt="2024-01-24T17:08:54.294" v="4337" actId="20577"/>
        <pc:sldMkLst>
          <pc:docMk/>
          <pc:sldMk cId="1395488402" sldId="349"/>
        </pc:sldMkLst>
        <pc:spChg chg="mod">
          <ac:chgData name="Esala Kaluperuma" userId="acc5ef90ea938773" providerId="LiveId" clId="{0C0986C3-2FF4-4428-9E79-4246EFCF09B4}" dt="2024-01-24T17:08:54.294" v="4337" actId="20577"/>
          <ac:spMkLst>
            <pc:docMk/>
            <pc:sldMk cId="1395488402" sldId="349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3:53.708" v="3400" actId="20577"/>
          <ac:spMkLst>
            <pc:docMk/>
            <pc:sldMk cId="1395488402" sldId="349"/>
            <ac:spMk id="5" creationId="{EA24FB76-9E14-9C20-C4C7-F11C33CA0795}"/>
          </ac:spMkLst>
        </pc:spChg>
        <pc:spChg chg="mod">
          <ac:chgData name="Esala Kaluperuma" userId="acc5ef90ea938773" providerId="LiveId" clId="{0C0986C3-2FF4-4428-9E79-4246EFCF09B4}" dt="2024-01-22T18:14:09.725" v="975" actId="20577"/>
          <ac:spMkLst>
            <pc:docMk/>
            <pc:sldMk cId="1395488402" sldId="349"/>
            <ac:spMk id="17" creationId="{B0F69930-B694-0B0B-D770-96BDC33F6F2A}"/>
          </ac:spMkLst>
        </pc:spChg>
        <pc:picChg chg="add del mod">
          <ac:chgData name="Esala Kaluperuma" userId="acc5ef90ea938773" providerId="LiveId" clId="{0C0986C3-2FF4-4428-9E79-4246EFCF09B4}" dt="2024-01-24T12:15:46.395" v="3701" actId="478"/>
          <ac:picMkLst>
            <pc:docMk/>
            <pc:sldMk cId="1395488402" sldId="349"/>
            <ac:picMk id="2" creationId="{033EABFC-3A28-7CD2-F332-7F87B1307BA7}"/>
          </ac:picMkLst>
        </pc:picChg>
        <pc:picChg chg="add mod">
          <ac:chgData name="Esala Kaluperuma" userId="acc5ef90ea938773" providerId="LiveId" clId="{0C0986C3-2FF4-4428-9E79-4246EFCF09B4}" dt="2024-01-24T17:07:46.653" v="4323" actId="1076"/>
          <ac:picMkLst>
            <pc:docMk/>
            <pc:sldMk cId="1395488402" sldId="349"/>
            <ac:picMk id="7" creationId="{943F5432-D4B6-8C76-39BA-85EDD7F68E7F}"/>
          </ac:picMkLst>
        </pc:picChg>
        <pc:picChg chg="add mod">
          <ac:chgData name="Esala Kaluperuma" userId="acc5ef90ea938773" providerId="LiveId" clId="{0C0986C3-2FF4-4428-9E79-4246EFCF09B4}" dt="2024-01-22T16:00:49.006" v="759" actId="14100"/>
          <ac:picMkLst>
            <pc:docMk/>
            <pc:sldMk cId="1395488402" sldId="349"/>
            <ac:picMk id="8" creationId="{A1076FA8-88D6-542B-1258-075D7DF2E0D8}"/>
          </ac:picMkLst>
        </pc:picChg>
        <pc:picChg chg="add del mod">
          <ac:chgData name="Esala Kaluperuma" userId="acc5ef90ea938773" providerId="LiveId" clId="{0C0986C3-2FF4-4428-9E79-4246EFCF09B4}" dt="2024-01-24T17:07:19.803" v="4321" actId="478"/>
          <ac:picMkLst>
            <pc:docMk/>
            <pc:sldMk cId="1395488402" sldId="349"/>
            <ac:picMk id="9" creationId="{E1F14B5C-1ED6-3FB9-FFBF-66276F98BC90}"/>
          </ac:picMkLst>
        </pc:picChg>
        <pc:picChg chg="del">
          <ac:chgData name="Esala Kaluperuma" userId="acc5ef90ea938773" providerId="LiveId" clId="{0C0986C3-2FF4-4428-9E79-4246EFCF09B4}" dt="2024-01-22T00:17:57.119" v="433" actId="478"/>
          <ac:picMkLst>
            <pc:docMk/>
            <pc:sldMk cId="1395488402" sldId="349"/>
            <ac:picMk id="12" creationId="{C01CA468-F932-8912-C997-2D4641DBD1C3}"/>
          </ac:picMkLst>
        </pc:picChg>
      </pc:sldChg>
      <pc:sldChg chg="addSp delSp modSp add mod">
        <pc:chgData name="Esala Kaluperuma" userId="acc5ef90ea938773" providerId="LiveId" clId="{0C0986C3-2FF4-4428-9E79-4246EFCF09B4}" dt="2024-01-23T19:40:27.882" v="3356" actId="20577"/>
        <pc:sldMkLst>
          <pc:docMk/>
          <pc:sldMk cId="420049613" sldId="350"/>
        </pc:sldMkLst>
        <pc:spChg chg="mod">
          <ac:chgData name="Esala Kaluperuma" userId="acc5ef90ea938773" providerId="LiveId" clId="{0C0986C3-2FF4-4428-9E79-4246EFCF09B4}" dt="2024-01-23T09:40:20.854" v="3174" actId="20577"/>
          <ac:spMkLst>
            <pc:docMk/>
            <pc:sldMk cId="420049613" sldId="350"/>
            <ac:spMk id="2" creationId="{3560F281-4FF6-4617-A809-AC9C15ECF18A}"/>
          </ac:spMkLst>
        </pc:spChg>
        <pc:spChg chg="add mod">
          <ac:chgData name="Esala Kaluperuma" userId="acc5ef90ea938773" providerId="LiveId" clId="{0C0986C3-2FF4-4428-9E79-4246EFCF09B4}" dt="2024-01-23T09:04:57.673" v="2927"/>
          <ac:spMkLst>
            <pc:docMk/>
            <pc:sldMk cId="420049613" sldId="350"/>
            <ac:spMk id="4" creationId="{83BE7472-4B5B-7868-4CBF-4DF2C0515BC6}"/>
          </ac:spMkLst>
        </pc:spChg>
        <pc:spChg chg="del">
          <ac:chgData name="Esala Kaluperuma" userId="acc5ef90ea938773" providerId="LiveId" clId="{0C0986C3-2FF4-4428-9E79-4246EFCF09B4}" dt="2024-01-22T11:30:15.611" v="462"/>
          <ac:spMkLst>
            <pc:docMk/>
            <pc:sldMk cId="420049613" sldId="350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0:27.882" v="3356" actId="20577"/>
          <ac:spMkLst>
            <pc:docMk/>
            <pc:sldMk cId="420049613" sldId="350"/>
            <ac:spMk id="5" creationId="{EA24FB76-9E14-9C20-C4C7-F11C33CA0795}"/>
          </ac:spMkLst>
        </pc:spChg>
        <pc:picChg chg="del">
          <ac:chgData name="Esala Kaluperuma" userId="acc5ef90ea938773" providerId="LiveId" clId="{0C0986C3-2FF4-4428-9E79-4246EFCF09B4}" dt="2024-01-22T11:29:33.725" v="458" actId="478"/>
          <ac:picMkLst>
            <pc:docMk/>
            <pc:sldMk cId="420049613" sldId="350"/>
            <ac:picMk id="8" creationId="{A9CFB326-0951-40BE-91E6-319E97C7DE11}"/>
          </ac:picMkLst>
        </pc:picChg>
        <pc:picChg chg="add mod">
          <ac:chgData name="Esala Kaluperuma" userId="acc5ef90ea938773" providerId="LiveId" clId="{0C0986C3-2FF4-4428-9E79-4246EFCF09B4}" dt="2024-01-22T11:32:38.665" v="490" actId="14100"/>
          <ac:picMkLst>
            <pc:docMk/>
            <pc:sldMk cId="420049613" sldId="350"/>
            <ac:picMk id="9" creationId="{2E44BBB0-BE39-5463-EEA0-711E660108A0}"/>
          </ac:picMkLst>
        </pc:picChg>
        <pc:picChg chg="del">
          <ac:chgData name="Esala Kaluperuma" userId="acc5ef90ea938773" providerId="LiveId" clId="{0C0986C3-2FF4-4428-9E79-4246EFCF09B4}" dt="2024-01-22T11:29:31.438" v="457" actId="478"/>
          <ac:picMkLst>
            <pc:docMk/>
            <pc:sldMk cId="420049613" sldId="350"/>
            <ac:picMk id="10" creationId="{92F9614D-A7FA-7230-F94D-6C55F3AADBE8}"/>
          </ac:picMkLst>
        </pc:picChg>
        <pc:picChg chg="add mod">
          <ac:chgData name="Esala Kaluperuma" userId="acc5ef90ea938773" providerId="LiveId" clId="{0C0986C3-2FF4-4428-9E79-4246EFCF09B4}" dt="2024-01-23T10:05:10.942" v="3204" actId="14100"/>
          <ac:picMkLst>
            <pc:docMk/>
            <pc:sldMk cId="420049613" sldId="350"/>
            <ac:picMk id="11" creationId="{66C69C12-E6A6-489A-17E0-291E578296F9}"/>
          </ac:picMkLst>
        </pc:picChg>
      </pc:sldChg>
      <pc:sldChg chg="addSp delSp modSp add del mod">
        <pc:chgData name="Esala Kaluperuma" userId="acc5ef90ea938773" providerId="LiveId" clId="{0C0986C3-2FF4-4428-9E79-4246EFCF09B4}" dt="2024-01-22T11:32:50.388" v="491" actId="2696"/>
        <pc:sldMkLst>
          <pc:docMk/>
          <pc:sldMk cId="3183373953" sldId="351"/>
        </pc:sldMkLst>
        <pc:spChg chg="del">
          <ac:chgData name="Esala Kaluperuma" userId="acc5ef90ea938773" providerId="LiveId" clId="{0C0986C3-2FF4-4428-9E79-4246EFCF09B4}" dt="2024-01-22T11:30:23.769" v="464"/>
          <ac:spMkLst>
            <pc:docMk/>
            <pc:sldMk cId="3183373953" sldId="351"/>
            <ac:spMk id="4" creationId="{D355C61F-C8F1-4977-8E1F-F16C0D9EA88C}"/>
          </ac:spMkLst>
        </pc:spChg>
        <pc:spChg chg="add mod">
          <ac:chgData name="Esala Kaluperuma" userId="acc5ef90ea938773" providerId="LiveId" clId="{0C0986C3-2FF4-4428-9E79-4246EFCF09B4}" dt="2024-01-22T11:31:44.514" v="479" actId="21"/>
          <ac:spMkLst>
            <pc:docMk/>
            <pc:sldMk cId="3183373953" sldId="351"/>
            <ac:spMk id="10" creationId="{26CED3AC-EB8D-455A-42BA-05DF64B0C43B}"/>
          </ac:spMkLst>
        </pc:spChg>
        <pc:picChg chg="add del mod">
          <ac:chgData name="Esala Kaluperuma" userId="acc5ef90ea938773" providerId="LiveId" clId="{0C0986C3-2FF4-4428-9E79-4246EFCF09B4}" dt="2024-01-22T11:31:44.514" v="479" actId="21"/>
          <ac:picMkLst>
            <pc:docMk/>
            <pc:sldMk cId="3183373953" sldId="351"/>
            <ac:picMk id="8" creationId="{093D6F2E-7704-C2D6-A2FD-86E4B1EF6AE4}"/>
          </ac:picMkLst>
        </pc:picChg>
      </pc:sldChg>
      <pc:sldChg chg="addSp delSp modSp add mod">
        <pc:chgData name="Esala Kaluperuma" userId="acc5ef90ea938773" providerId="LiveId" clId="{0C0986C3-2FF4-4428-9E79-4246EFCF09B4}" dt="2024-01-23T19:40:36.692" v="3358" actId="20577"/>
        <pc:sldMkLst>
          <pc:docMk/>
          <pc:sldMk cId="848764008" sldId="352"/>
        </pc:sldMkLst>
        <pc:spChg chg="mod">
          <ac:chgData name="Esala Kaluperuma" userId="acc5ef90ea938773" providerId="LiveId" clId="{0C0986C3-2FF4-4428-9E79-4246EFCF09B4}" dt="2024-01-23T09:43:33.654" v="3184" actId="20577"/>
          <ac:spMkLst>
            <pc:docMk/>
            <pc:sldMk cId="848764008" sldId="352"/>
            <ac:spMk id="2" creationId="{3560F281-4FF6-4617-A809-AC9C15ECF18A}"/>
          </ac:spMkLst>
        </pc:spChg>
        <pc:spChg chg="add mod">
          <ac:chgData name="Esala Kaluperuma" userId="acc5ef90ea938773" providerId="LiveId" clId="{0C0986C3-2FF4-4428-9E79-4246EFCF09B4}" dt="2024-01-23T09:13:04.200" v="2958" actId="20577"/>
          <ac:spMkLst>
            <pc:docMk/>
            <pc:sldMk cId="848764008" sldId="352"/>
            <ac:spMk id="4" creationId="{CB0E5586-48B3-CA74-39BB-F0A8DC30DF62}"/>
          </ac:spMkLst>
        </pc:spChg>
        <pc:spChg chg="del">
          <ac:chgData name="Esala Kaluperuma" userId="acc5ef90ea938773" providerId="LiveId" clId="{0C0986C3-2FF4-4428-9E79-4246EFCF09B4}" dt="2024-01-22T11:30:36.717" v="467"/>
          <ac:spMkLst>
            <pc:docMk/>
            <pc:sldMk cId="848764008" sldId="352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0:36.692" v="3358" actId="20577"/>
          <ac:spMkLst>
            <pc:docMk/>
            <pc:sldMk cId="848764008" sldId="352"/>
            <ac:spMk id="5" creationId="{EA24FB76-9E14-9C20-C4C7-F11C33CA0795}"/>
          </ac:spMkLst>
        </pc:spChg>
        <pc:picChg chg="add mod">
          <ac:chgData name="Esala Kaluperuma" userId="acc5ef90ea938773" providerId="LiveId" clId="{0C0986C3-2FF4-4428-9E79-4246EFCF09B4}" dt="2024-01-22T22:31:09.562" v="1740" actId="14100"/>
          <ac:picMkLst>
            <pc:docMk/>
            <pc:sldMk cId="848764008" sldId="352"/>
            <ac:picMk id="8" creationId="{26C35216-CAC8-2061-6F49-AB8894313266}"/>
          </ac:picMkLst>
        </pc:picChg>
        <pc:picChg chg="add mod">
          <ac:chgData name="Esala Kaluperuma" userId="acc5ef90ea938773" providerId="LiveId" clId="{0C0986C3-2FF4-4428-9E79-4246EFCF09B4}" dt="2024-01-23T10:05:03.606" v="3203" actId="14100"/>
          <ac:picMkLst>
            <pc:docMk/>
            <pc:sldMk cId="848764008" sldId="352"/>
            <ac:picMk id="9" creationId="{0FFDE309-DB18-8CA1-4C3F-BD86C1E2DD0C}"/>
          </ac:picMkLst>
        </pc:picChg>
        <pc:picChg chg="add mod">
          <ac:chgData name="Esala Kaluperuma" userId="acc5ef90ea938773" providerId="LiveId" clId="{0C0986C3-2FF4-4428-9E79-4246EFCF09B4}" dt="2024-01-23T10:54:04.269" v="3248" actId="1076"/>
          <ac:picMkLst>
            <pc:docMk/>
            <pc:sldMk cId="848764008" sldId="352"/>
            <ac:picMk id="10" creationId="{4361A3D2-3EC5-5C30-138D-D811A59ED889}"/>
          </ac:picMkLst>
        </pc:picChg>
      </pc:sldChg>
      <pc:sldChg chg="addSp delSp modSp add del mod">
        <pc:chgData name="Esala Kaluperuma" userId="acc5ef90ea938773" providerId="LiveId" clId="{0C0986C3-2FF4-4428-9E79-4246EFCF09B4}" dt="2024-01-22T11:34:19.148" v="506" actId="2696"/>
        <pc:sldMkLst>
          <pc:docMk/>
          <pc:sldMk cId="2759043174" sldId="353"/>
        </pc:sldMkLst>
        <pc:spChg chg="del">
          <ac:chgData name="Esala Kaluperuma" userId="acc5ef90ea938773" providerId="LiveId" clId="{0C0986C3-2FF4-4428-9E79-4246EFCF09B4}" dt="2024-01-22T11:30:56.069" v="470"/>
          <ac:spMkLst>
            <pc:docMk/>
            <pc:sldMk cId="2759043174" sldId="353"/>
            <ac:spMk id="4" creationId="{D355C61F-C8F1-4977-8E1F-F16C0D9EA88C}"/>
          </ac:spMkLst>
        </pc:spChg>
        <pc:spChg chg="add mod">
          <ac:chgData name="Esala Kaluperuma" userId="acc5ef90ea938773" providerId="LiveId" clId="{0C0986C3-2FF4-4428-9E79-4246EFCF09B4}" dt="2024-01-22T11:33:28.983" v="495" actId="21"/>
          <ac:spMkLst>
            <pc:docMk/>
            <pc:sldMk cId="2759043174" sldId="353"/>
            <ac:spMk id="10" creationId="{8D99362F-733F-EE8A-F5BC-879A757E6884}"/>
          </ac:spMkLst>
        </pc:spChg>
        <pc:picChg chg="add del mod">
          <ac:chgData name="Esala Kaluperuma" userId="acc5ef90ea938773" providerId="LiveId" clId="{0C0986C3-2FF4-4428-9E79-4246EFCF09B4}" dt="2024-01-22T11:33:28.983" v="495" actId="21"/>
          <ac:picMkLst>
            <pc:docMk/>
            <pc:sldMk cId="2759043174" sldId="353"/>
            <ac:picMk id="8" creationId="{A9F50014-67D8-E691-23D7-DCC0743E9691}"/>
          </ac:picMkLst>
        </pc:picChg>
      </pc:sldChg>
      <pc:sldChg chg="addSp delSp modSp add mod ord">
        <pc:chgData name="Esala Kaluperuma" userId="acc5ef90ea938773" providerId="LiveId" clId="{0C0986C3-2FF4-4428-9E79-4246EFCF09B4}" dt="2024-01-23T19:40:19.177" v="3354" actId="20577"/>
        <pc:sldMkLst>
          <pc:docMk/>
          <pc:sldMk cId="3116924953" sldId="354"/>
        </pc:sldMkLst>
        <pc:spChg chg="mod">
          <ac:chgData name="Esala Kaluperuma" userId="acc5ef90ea938773" providerId="LiveId" clId="{0C0986C3-2FF4-4428-9E79-4246EFCF09B4}" dt="2024-01-23T09:43:26.536" v="3181" actId="255"/>
          <ac:spMkLst>
            <pc:docMk/>
            <pc:sldMk cId="3116924953" sldId="354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3T19:40:19.177" v="3354" actId="20577"/>
          <ac:spMkLst>
            <pc:docMk/>
            <pc:sldMk cId="3116924953" sldId="354"/>
            <ac:spMk id="5" creationId="{EA24FB76-9E14-9C20-C4C7-F11C33CA0795}"/>
          </ac:spMkLst>
        </pc:spChg>
        <pc:spChg chg="add del mod">
          <ac:chgData name="Esala Kaluperuma" userId="acc5ef90ea938773" providerId="LiveId" clId="{0C0986C3-2FF4-4428-9E79-4246EFCF09B4}" dt="2024-01-22T11:34:36.595" v="510" actId="478"/>
          <ac:spMkLst>
            <pc:docMk/>
            <pc:sldMk cId="3116924953" sldId="354"/>
            <ac:spMk id="10" creationId="{F3B159B0-04B1-E06E-0C3D-35ABBF9837EC}"/>
          </ac:spMkLst>
        </pc:spChg>
        <pc:spChg chg="add mod">
          <ac:chgData name="Esala Kaluperuma" userId="acc5ef90ea938773" providerId="LiveId" clId="{0C0986C3-2FF4-4428-9E79-4246EFCF09B4}" dt="2024-01-23T09:19:49.725" v="3082" actId="20577"/>
          <ac:spMkLst>
            <pc:docMk/>
            <pc:sldMk cId="3116924953" sldId="354"/>
            <ac:spMk id="12" creationId="{A96D5EFE-7227-691B-3C90-6B139DF9E536}"/>
          </ac:spMkLst>
        </pc:spChg>
        <pc:picChg chg="add mod">
          <ac:chgData name="Esala Kaluperuma" userId="acc5ef90ea938773" providerId="LiveId" clId="{0C0986C3-2FF4-4428-9E79-4246EFCF09B4}" dt="2024-01-22T22:41:44.070" v="2007" actId="14100"/>
          <ac:picMkLst>
            <pc:docMk/>
            <pc:sldMk cId="3116924953" sldId="354"/>
            <ac:picMk id="7" creationId="{4E789A05-679A-17A3-696B-F2F97F47B757}"/>
          </ac:picMkLst>
        </pc:picChg>
        <pc:picChg chg="add del">
          <ac:chgData name="Esala Kaluperuma" userId="acc5ef90ea938773" providerId="LiveId" clId="{0C0986C3-2FF4-4428-9E79-4246EFCF09B4}" dt="2024-01-22T11:34:56.418" v="513" actId="478"/>
          <ac:picMkLst>
            <pc:docMk/>
            <pc:sldMk cId="3116924953" sldId="354"/>
            <ac:picMk id="8" creationId="{A9F50014-67D8-E691-23D7-DCC0743E9691}"/>
          </ac:picMkLst>
        </pc:picChg>
      </pc:sldChg>
      <pc:sldChg chg="addSp delSp modSp add mod">
        <pc:chgData name="Esala Kaluperuma" userId="acc5ef90ea938773" providerId="LiveId" clId="{0C0986C3-2FF4-4428-9E79-4246EFCF09B4}" dt="2024-01-23T19:42:39.523" v="3384" actId="20577"/>
        <pc:sldMkLst>
          <pc:docMk/>
          <pc:sldMk cId="1802174894" sldId="355"/>
        </pc:sldMkLst>
        <pc:spChg chg="mod">
          <ac:chgData name="Esala Kaluperuma" userId="acc5ef90ea938773" providerId="LiveId" clId="{0C0986C3-2FF4-4428-9E79-4246EFCF09B4}" dt="2024-01-23T11:06:07.619" v="3274" actId="1076"/>
          <ac:spMkLst>
            <pc:docMk/>
            <pc:sldMk cId="1802174894" sldId="355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3T19:42:39.523" v="3384" actId="20577"/>
          <ac:spMkLst>
            <pc:docMk/>
            <pc:sldMk cId="1802174894" sldId="355"/>
            <ac:spMk id="5" creationId="{EA24FB76-9E14-9C20-C4C7-F11C33CA0795}"/>
          </ac:spMkLst>
        </pc:spChg>
        <pc:spChg chg="mod">
          <ac:chgData name="Esala Kaluperuma" userId="acc5ef90ea938773" providerId="LiveId" clId="{0C0986C3-2FF4-4428-9E79-4246EFCF09B4}" dt="2024-01-23T19:42:35.156" v="3382" actId="1038"/>
          <ac:spMkLst>
            <pc:docMk/>
            <pc:sldMk cId="1802174894" sldId="355"/>
            <ac:spMk id="6" creationId="{1C554D9F-1895-486E-BFBA-905BB2D29E08}"/>
          </ac:spMkLst>
        </pc:spChg>
        <pc:spChg chg="add del mod">
          <ac:chgData name="Esala Kaluperuma" userId="acc5ef90ea938773" providerId="LiveId" clId="{0C0986C3-2FF4-4428-9E79-4246EFCF09B4}" dt="2024-01-22T15:29:20.764" v="726" actId="21"/>
          <ac:spMkLst>
            <pc:docMk/>
            <pc:sldMk cId="1802174894" sldId="355"/>
            <ac:spMk id="9" creationId="{0AF9AEE5-1C10-F967-8454-890E2EC2E20E}"/>
          </ac:spMkLst>
        </pc:spChg>
        <pc:picChg chg="add del mod">
          <ac:chgData name="Esala Kaluperuma" userId="acc5ef90ea938773" providerId="LiveId" clId="{0C0986C3-2FF4-4428-9E79-4246EFCF09B4}" dt="2024-01-22T15:29:40.719" v="727" actId="478"/>
          <ac:picMkLst>
            <pc:docMk/>
            <pc:sldMk cId="1802174894" sldId="355"/>
            <ac:picMk id="7" creationId="{00295A7E-4D10-FFF0-DF15-C31C7C8F25DF}"/>
          </ac:picMkLst>
        </pc:picChg>
        <pc:picChg chg="mod">
          <ac:chgData name="Esala Kaluperuma" userId="acc5ef90ea938773" providerId="LiveId" clId="{0C0986C3-2FF4-4428-9E79-4246EFCF09B4}" dt="2024-01-22T15:32:25.981" v="731" actId="14100"/>
          <ac:picMkLst>
            <pc:docMk/>
            <pc:sldMk cId="1802174894" sldId="355"/>
            <ac:picMk id="8" creationId="{0E304377-DFE8-4D95-68AC-43E898D5A43D}"/>
          </ac:picMkLst>
        </pc:picChg>
        <pc:picChg chg="del">
          <ac:chgData name="Esala Kaluperuma" userId="acc5ef90ea938773" providerId="LiveId" clId="{0C0986C3-2FF4-4428-9E79-4246EFCF09B4}" dt="2024-01-22T15:06:23.793" v="652" actId="21"/>
          <ac:picMkLst>
            <pc:docMk/>
            <pc:sldMk cId="1802174894" sldId="355"/>
            <ac:picMk id="12" creationId="{12D2F60D-1437-A854-A230-DA8CFAC383E6}"/>
          </ac:picMkLst>
        </pc:picChg>
      </pc:sldChg>
      <pc:sldChg chg="addSp delSp modSp add del mod">
        <pc:chgData name="Esala Kaluperuma" userId="acc5ef90ea938773" providerId="LiveId" clId="{0C0986C3-2FF4-4428-9E79-4246EFCF09B4}" dt="2024-01-24T12:32:17.213" v="3720" actId="2696"/>
        <pc:sldMkLst>
          <pc:docMk/>
          <pc:sldMk cId="2785782105" sldId="356"/>
        </pc:sldMkLst>
        <pc:spChg chg="del mod">
          <ac:chgData name="Esala Kaluperuma" userId="acc5ef90ea938773" providerId="LiveId" clId="{0C0986C3-2FF4-4428-9E79-4246EFCF09B4}" dt="2024-01-22T16:55:43.831" v="846" actId="478"/>
          <ac:spMkLst>
            <pc:docMk/>
            <pc:sldMk cId="2785782105" sldId="356"/>
            <ac:spMk id="2" creationId="{3560F281-4FF6-4617-A809-AC9C15ECF18A}"/>
          </ac:spMkLst>
        </pc:spChg>
        <pc:spChg chg="del mod">
          <ac:chgData name="Esala Kaluperuma" userId="acc5ef90ea938773" providerId="LiveId" clId="{0C0986C3-2FF4-4428-9E79-4246EFCF09B4}" dt="2024-01-22T16:55:35.948" v="845" actId="478"/>
          <ac:spMkLst>
            <pc:docMk/>
            <pc:sldMk cId="2785782105" sldId="356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2T17:09:30.947" v="958" actId="20577"/>
          <ac:spMkLst>
            <pc:docMk/>
            <pc:sldMk cId="2785782105" sldId="356"/>
            <ac:spMk id="5" creationId="{EA24FB76-9E14-9C20-C4C7-F11C33CA0795}"/>
          </ac:spMkLst>
        </pc:spChg>
        <pc:spChg chg="add mod">
          <ac:chgData name="Esala Kaluperuma" userId="acc5ef90ea938773" providerId="LiveId" clId="{0C0986C3-2FF4-4428-9E79-4246EFCF09B4}" dt="2024-01-22T16:55:43.831" v="846" actId="478"/>
          <ac:spMkLst>
            <pc:docMk/>
            <pc:sldMk cId="2785782105" sldId="356"/>
            <ac:spMk id="8" creationId="{41D49E36-2DDB-F5FE-4E46-A81785F5D025}"/>
          </ac:spMkLst>
        </pc:spChg>
      </pc:sldChg>
      <pc:sldChg chg="modSp add mod">
        <pc:chgData name="Esala Kaluperuma" userId="acc5ef90ea938773" providerId="LiveId" clId="{0C0986C3-2FF4-4428-9E79-4246EFCF09B4}" dt="2024-01-23T19:42:28.460" v="3381" actId="20577"/>
        <pc:sldMkLst>
          <pc:docMk/>
          <pc:sldMk cId="260816781" sldId="357"/>
        </pc:sldMkLst>
        <pc:spChg chg="mod">
          <ac:chgData name="Esala Kaluperuma" userId="acc5ef90ea938773" providerId="LiveId" clId="{0C0986C3-2FF4-4428-9E79-4246EFCF09B4}" dt="2024-01-23T19:42:28.460" v="3381" actId="20577"/>
          <ac:spMkLst>
            <pc:docMk/>
            <pc:sldMk cId="260816781" sldId="357"/>
            <ac:spMk id="4" creationId="{53B4921F-2B40-AACE-64AF-D38CB4CEF81E}"/>
          </ac:spMkLst>
        </pc:spChg>
      </pc:sldChg>
      <pc:sldChg chg="modSp add mod ord">
        <pc:chgData name="Esala Kaluperuma" userId="acc5ef90ea938773" providerId="LiveId" clId="{0C0986C3-2FF4-4428-9E79-4246EFCF09B4}" dt="2024-01-24T14:06:22.569" v="4274" actId="20577"/>
        <pc:sldMkLst>
          <pc:docMk/>
          <pc:sldMk cId="3300538554" sldId="358"/>
        </pc:sldMkLst>
        <pc:spChg chg="mod">
          <ac:chgData name="Esala Kaluperuma" userId="acc5ef90ea938773" providerId="LiveId" clId="{0C0986C3-2FF4-4428-9E79-4246EFCF09B4}" dt="2024-01-22T16:56:40.455" v="871" actId="20577"/>
          <ac:spMkLst>
            <pc:docMk/>
            <pc:sldMk cId="3300538554" sldId="358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4T11:19:57" v="3650" actId="1076"/>
          <ac:spMkLst>
            <pc:docMk/>
            <pc:sldMk cId="3300538554" sldId="358"/>
            <ac:spMk id="4" creationId="{D355C61F-C8F1-4977-8E1F-F16C0D9EA88C}"/>
          </ac:spMkLst>
        </pc:spChg>
        <pc:spChg chg="mod">
          <ac:chgData name="Esala Kaluperuma" userId="acc5ef90ea938773" providerId="LiveId" clId="{0C0986C3-2FF4-4428-9E79-4246EFCF09B4}" dt="2024-01-24T14:06:22.569" v="4274" actId="20577"/>
          <ac:spMkLst>
            <pc:docMk/>
            <pc:sldMk cId="3300538554" sldId="358"/>
            <ac:spMk id="5" creationId="{EA24FB76-9E14-9C20-C4C7-F11C33CA0795}"/>
          </ac:spMkLst>
        </pc:spChg>
      </pc:sldChg>
      <pc:sldChg chg="modSp add mod">
        <pc:chgData name="Esala Kaluperuma" userId="acc5ef90ea938773" providerId="LiveId" clId="{0C0986C3-2FF4-4428-9E79-4246EFCF09B4}" dt="2024-01-24T14:06:01.234" v="4270" actId="20577"/>
        <pc:sldMkLst>
          <pc:docMk/>
          <pc:sldMk cId="3966859894" sldId="359"/>
        </pc:sldMkLst>
        <pc:spChg chg="mod">
          <ac:chgData name="Esala Kaluperuma" userId="acc5ef90ea938773" providerId="LiveId" clId="{0C0986C3-2FF4-4428-9E79-4246EFCF09B4}" dt="2024-01-24T14:03:30.652" v="4233" actId="20577"/>
          <ac:spMkLst>
            <pc:docMk/>
            <pc:sldMk cId="3966859894" sldId="359"/>
            <ac:spMk id="2" creationId="{3560F281-4FF6-4617-A809-AC9C15ECF18A}"/>
          </ac:spMkLst>
        </pc:spChg>
        <pc:spChg chg="mod">
          <ac:chgData name="Esala Kaluperuma" userId="acc5ef90ea938773" providerId="LiveId" clId="{0C0986C3-2FF4-4428-9E79-4246EFCF09B4}" dt="2024-01-24T14:06:01.234" v="4270" actId="20577"/>
          <ac:spMkLst>
            <pc:docMk/>
            <pc:sldMk cId="3966859894" sldId="359"/>
            <ac:spMk id="5" creationId="{EA24FB76-9E14-9C20-C4C7-F11C33CA0795}"/>
          </ac:spMkLst>
        </pc:spChg>
      </pc:sldChg>
      <pc:sldChg chg="modSp add mod ord">
        <pc:chgData name="Esala Kaluperuma" userId="acc5ef90ea938773" providerId="LiveId" clId="{0C0986C3-2FF4-4428-9E79-4246EFCF09B4}" dt="2024-01-24T14:05:47.965" v="4266" actId="20577"/>
        <pc:sldMkLst>
          <pc:docMk/>
          <pc:sldMk cId="1770255345" sldId="360"/>
        </pc:sldMkLst>
        <pc:spChg chg="mod">
          <ac:chgData name="Esala Kaluperuma" userId="acc5ef90ea938773" providerId="LiveId" clId="{0C0986C3-2FF4-4428-9E79-4246EFCF09B4}" dt="2024-01-24T14:05:47.965" v="4266" actId="20577"/>
          <ac:spMkLst>
            <pc:docMk/>
            <pc:sldMk cId="1770255345" sldId="360"/>
            <ac:spMk id="4" creationId="{53B4921F-2B40-AACE-64AF-D38CB4CEF81E}"/>
          </ac:spMkLst>
        </pc:spChg>
        <pc:spChg chg="mod">
          <ac:chgData name="Esala Kaluperuma" userId="acc5ef90ea938773" providerId="LiveId" clId="{0C0986C3-2FF4-4428-9E79-4246EFCF09B4}" dt="2024-01-24T14:05:37.569" v="4262" actId="20577"/>
          <ac:spMkLst>
            <pc:docMk/>
            <pc:sldMk cId="1770255345" sldId="360"/>
            <ac:spMk id="16" creationId="{835B912F-C659-1318-E4CB-801020F8B82D}"/>
          </ac:spMkLst>
        </pc:spChg>
      </pc:sldChg>
      <pc:sldChg chg="modSp add mod ord">
        <pc:chgData name="Esala Kaluperuma" userId="acc5ef90ea938773" providerId="LiveId" clId="{0C0986C3-2FF4-4428-9E79-4246EFCF09B4}" dt="2024-01-24T14:13:01.057" v="4280" actId="1076"/>
        <pc:sldMkLst>
          <pc:docMk/>
          <pc:sldMk cId="739104316" sldId="361"/>
        </pc:sldMkLst>
        <pc:spChg chg="mod">
          <ac:chgData name="Esala Kaluperuma" userId="acc5ef90ea938773" providerId="LiveId" clId="{0C0986C3-2FF4-4428-9E79-4246EFCF09B4}" dt="2024-01-24T14:13:01.057" v="4280" actId="1076"/>
          <ac:spMkLst>
            <pc:docMk/>
            <pc:sldMk cId="739104316" sldId="361"/>
            <ac:spMk id="10" creationId="{F823C6C0-716A-A13B-88EF-4A1F78069495}"/>
          </ac:spMkLst>
        </pc:spChg>
      </pc:sldChg>
      <pc:sldChg chg="add">
        <pc:chgData name="Esala Kaluperuma" userId="acc5ef90ea938773" providerId="LiveId" clId="{0C0986C3-2FF4-4428-9E79-4246EFCF09B4}" dt="2024-01-24T14:13:42.735" v="4282"/>
        <pc:sldMkLst>
          <pc:docMk/>
          <pc:sldMk cId="116746741" sldId="362"/>
        </pc:sldMkLst>
      </pc:sldChg>
      <pc:sldChg chg="add">
        <pc:chgData name="Esala Kaluperuma" userId="acc5ef90ea938773" providerId="LiveId" clId="{0C0986C3-2FF4-4428-9E79-4246EFCF09B4}" dt="2024-01-24T14:14:10.790" v="4284"/>
        <pc:sldMkLst>
          <pc:docMk/>
          <pc:sldMk cId="2136766289" sldId="363"/>
        </pc:sldMkLst>
      </pc:sldChg>
      <pc:sldChg chg="add">
        <pc:chgData name="Esala Kaluperuma" userId="acc5ef90ea938773" providerId="LiveId" clId="{0C0986C3-2FF4-4428-9E79-4246EFCF09B4}" dt="2024-01-24T14:14:38.196" v="4286"/>
        <pc:sldMkLst>
          <pc:docMk/>
          <pc:sldMk cId="2656697912" sldId="3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pPr rtl="0"/>
            <a:fld id="{615FAA28-D333-4D57-AF0E-BDF53B4498B2}" type="datetime1">
              <a:rPr lang="en-GB" smtClean="0"/>
              <a:t>24/01/2024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pPr rtl="0"/>
            <a:fld id="{6D03277C-3F5C-4673-8D79-1738A329ED93}" type="datetime1">
              <a:rPr lang="en-GB" noProof="0" smtClean="0"/>
              <a:t>24/01/2024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064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04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956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766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617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678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26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340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520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4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573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376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625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2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168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91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72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210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620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091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621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15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984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449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98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479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970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65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Data Analytics Bootcamp: Project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23191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 dirty="0">
                <a:solidFill>
                  <a:schemeClr val="tx1"/>
                </a:solidFill>
                <a:latin typeface="Corbel" panose="020B0503020204020204" pitchFamily="34" charset="0"/>
              </a:rPr>
              <a:t>Project </a:t>
            </a:r>
            <a:r>
              <a:rPr lang="en-GB" sz="1800" b="1" spc="-100" noProof="0" dirty="0">
                <a:solidFill>
                  <a:schemeClr val="tx1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F9278-8837-31F6-358A-691D7A3A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62" y="0"/>
            <a:ext cx="5585137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245" y="792161"/>
            <a:ext cx="9405650" cy="1674470"/>
          </a:xfrm>
        </p:spPr>
        <p:txBody>
          <a:bodyPr rtlCol="0"/>
          <a:lstStyle/>
          <a:p>
            <a:pPr algn="l" rtl="0"/>
            <a:r>
              <a:rPr lang="en-GB" dirty="0">
                <a:solidFill>
                  <a:schemeClr val="tx2"/>
                </a:solidFill>
              </a:rPr>
              <a:t>Predicting 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Diabetes onset: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2FED6-D80D-F51E-37EC-A27B38648925}"/>
              </a:ext>
            </a:extLst>
          </p:cNvPr>
          <p:cNvSpPr txBox="1"/>
          <p:nvPr/>
        </p:nvSpPr>
        <p:spPr>
          <a:xfrm>
            <a:off x="191574" y="3997748"/>
            <a:ext cx="62237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Group Members: 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             Temitope, 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             Kajaananan, 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             Tamunosaki, 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             Kaiser </a:t>
            </a:r>
          </a:p>
          <a:p>
            <a:r>
              <a:rPr lang="en-GB" sz="2400" dirty="0">
                <a:solidFill>
                  <a:schemeClr val="tx2"/>
                </a:solidFill>
              </a:rPr>
              <a:t>                 Esala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4D756-2E2D-D9B5-F24B-EE1C25CFAB50}"/>
              </a:ext>
            </a:extLst>
          </p:cNvPr>
          <p:cNvSpPr txBox="1"/>
          <p:nvPr/>
        </p:nvSpPr>
        <p:spPr>
          <a:xfrm>
            <a:off x="206245" y="2466631"/>
            <a:ext cx="6223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A Machine Learning Journey</a:t>
            </a:r>
          </a:p>
        </p:txBody>
      </p:sp>
    </p:spTree>
    <p:extLst>
      <p:ext uri="{BB962C8B-B14F-4D97-AF65-F5344CB8AC3E}">
        <p14:creationId xmlns:p14="http://schemas.microsoft.com/office/powerpoint/2010/main" val="428617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Cleaned </a:t>
            </a:r>
            <a:r>
              <a:rPr lang="en-GB" sz="40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Diabetes Data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 marL="0" indent="0">
              <a:buNone/>
            </a:pPr>
            <a:r>
              <a:rPr lang="en-GB" b="0" i="0" dirty="0">
                <a:effectLst/>
              </a:rPr>
              <a:t>The chart displays the distribution of data between the diabetic and non-diabetic populations in the dataset.</a:t>
            </a:r>
          </a:p>
          <a:p>
            <a:pPr marL="0" indent="0">
              <a:buNone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After cleaning the dataset and selecting the age group 18-75, it appears to be unbalanced.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However, this unbalanced dataset appears to be a true representation of real-life data.</a:t>
            </a:r>
          </a:p>
          <a:p>
            <a:pPr marL="0" indent="0">
              <a:buNone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This dataset suggests that efforts should be made to reduce the significant gap before training the data.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9</a:t>
            </a:r>
          </a:p>
        </p:txBody>
      </p:sp>
      <p:pic>
        <p:nvPicPr>
          <p:cNvPr id="8" name="Picture 7" descr="A chart of a number of diabetes status&#10;&#10;Description automatically generated">
            <a:extLst>
              <a:ext uri="{FF2B5EF4-FFF2-40B4-BE49-F238E27FC236}">
                <a16:creationId xmlns:a16="http://schemas.microsoft.com/office/drawing/2014/main" id="{CA392497-6CCD-13CF-69AC-7224C77C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234000"/>
            <a:ext cx="6098045" cy="55916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35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4AE53-AB9E-9D04-8A39-95476DC476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B912F-C659-1318-E4CB-801020F8B82D}"/>
              </a:ext>
            </a:extLst>
          </p:cNvPr>
          <p:cNvSpPr txBox="1"/>
          <p:nvPr/>
        </p:nvSpPr>
        <p:spPr>
          <a:xfrm>
            <a:off x="1228767" y="1545048"/>
            <a:ext cx="103579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Identifying Suitable Prediction Algorithms (Models)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D0EA9FE-B324-0784-9DDF-0B8F03B65C79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319169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4"/>
    </mc:Choice>
    <mc:Fallback xmlns="">
      <p:transition spd="slow" advTm="1519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Preparation of Training Data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Split the dataset into training and test sets.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         80% for training and 20% for testing.</a:t>
            </a:r>
          </a:p>
          <a:p>
            <a:pPr marL="0" indent="0">
              <a:buNone/>
            </a:pPr>
            <a:endParaRPr lang="en-GB" b="0" i="0" dirty="0">
              <a:effectLst/>
            </a:endParaRPr>
          </a:p>
          <a:p>
            <a:pPr algn="l"/>
            <a:r>
              <a:rPr lang="en-GB" b="0" i="0" dirty="0">
                <a:solidFill>
                  <a:srgbClr val="374151"/>
                </a:solidFill>
                <a:effectLst/>
              </a:rPr>
              <a:t>Feature Scaling using  StandardScaler to narrow the gap between the number of diabetic and non-diabetic samples.</a:t>
            </a:r>
          </a:p>
          <a:p>
            <a:pPr algn="l"/>
            <a:endParaRPr lang="en-GB" dirty="0">
              <a:solidFill>
                <a:srgbClr val="374151"/>
              </a:solidFill>
            </a:endParaRPr>
          </a:p>
          <a:p>
            <a:pPr algn="l"/>
            <a:r>
              <a:rPr lang="en-GB" dirty="0"/>
              <a:t>RandomUnderSampler balances class distribution by randomly down sampling the majority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66E9E-25EF-56CF-46FB-369B8B07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1953787"/>
            <a:ext cx="5921306" cy="876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3B83D33A-8E88-4F64-5042-3871ACE0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15" y="234000"/>
            <a:ext cx="5921306" cy="1606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hart of diabetic and non-diabetic classes&#10;&#10;Description automatically generated">
            <a:extLst>
              <a:ext uri="{FF2B5EF4-FFF2-40B4-BE49-F238E27FC236}">
                <a16:creationId xmlns:a16="http://schemas.microsoft.com/office/drawing/2014/main" id="{CCFC95D7-BDB0-FA96-612E-12F9257A3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115" y="3139315"/>
            <a:ext cx="5921306" cy="28429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53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Possible Algorithms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 marL="0" indent="0">
              <a:buNone/>
            </a:pPr>
            <a:r>
              <a:rPr lang="en-GB" b="0" i="0" dirty="0">
                <a:effectLst/>
              </a:rPr>
              <a:t>We select four possible algorithms to train data to predict diabetes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0" i="0" dirty="0">
                <a:effectLst/>
              </a:rPr>
              <a:t>   Logistic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Random Forest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Support Vector Machine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Decision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r>
              <a:rPr lang="en-GB" b="0" i="0" dirty="0">
                <a:effectLst/>
              </a:rPr>
              <a:t>We Train the model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Make predictions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Evaluate Model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12</a:t>
            </a:r>
          </a:p>
        </p:txBody>
      </p:sp>
      <p:pic>
        <p:nvPicPr>
          <p:cNvPr id="11" name="Picture 10" descr="A diagram of algorithm&#10;&#10;Description automatically generated">
            <a:extLst>
              <a:ext uri="{FF2B5EF4-FFF2-40B4-BE49-F238E27FC236}">
                <a16:creationId xmlns:a16="http://schemas.microsoft.com/office/drawing/2014/main" id="{57372B27-7C46-5051-CA5E-AE35BA19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234000"/>
            <a:ext cx="6020874" cy="55992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663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823C6C0-716A-A13B-88EF-4A1F7806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22" y="136525"/>
            <a:ext cx="4852558" cy="925100"/>
          </a:xfrm>
          <a:noFill/>
        </p:spPr>
        <p:txBody>
          <a:bodyPr rtlCol="0"/>
          <a:lstStyle/>
          <a:p>
            <a:pPr algn="ctr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Logistic Regression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1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5639C9D-85AB-C0C8-8D96-44E622B962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35059" y="1426392"/>
            <a:ext cx="7056941" cy="3044939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BD7C07-FB37-995F-7758-9B22266FEAE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6F2D5FD-FC50-3AC9-0D59-FDB7523288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9FF32BD-B9D6-DFD8-043E-08C2DB558C01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FF669-89C3-6E8B-0C67-3F7DC3D42057}"/>
              </a:ext>
            </a:extLst>
          </p:cNvPr>
          <p:cNvSpPr txBox="1"/>
          <p:nvPr/>
        </p:nvSpPr>
        <p:spPr>
          <a:xfrm>
            <a:off x="119543" y="1538642"/>
            <a:ext cx="49222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Model Training:</a:t>
            </a:r>
          </a:p>
          <a:p>
            <a:r>
              <a:rPr lang="en-GB" sz="1200" dirty="0"/>
              <a:t>Utilized Logistic Regression algorithm for training the model.</a:t>
            </a:r>
          </a:p>
          <a:p>
            <a:r>
              <a:rPr lang="en-GB" sz="1200" dirty="0"/>
              <a:t>Set a maximum iteration limit of 1000 during the training process.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Prediction:</a:t>
            </a:r>
          </a:p>
          <a:p>
            <a:r>
              <a:rPr lang="en-GB" sz="1200" dirty="0"/>
              <a:t>Generated predictions using the trained Logistic Regression model on the test dataset.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Model Evaluation:</a:t>
            </a:r>
          </a:p>
          <a:p>
            <a:r>
              <a:rPr lang="en-GB" sz="1200" dirty="0"/>
              <a:t>Assessed the performance of the Logistic Regression model.</a:t>
            </a:r>
          </a:p>
          <a:p>
            <a:r>
              <a:rPr lang="en-GB" sz="1200" dirty="0"/>
              <a:t>Calculated accuracy, confusion matrix, and classification report metrics.</a:t>
            </a:r>
          </a:p>
          <a:p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Results Documentation:</a:t>
            </a:r>
          </a:p>
          <a:p>
            <a:r>
              <a:rPr lang="en-GB" sz="1200" dirty="0"/>
              <a:t>Documented the results, including model parameters and accuracy, in a </a:t>
            </a:r>
            <a:r>
              <a:rPr lang="en-GB" sz="1200" dirty="0" err="1"/>
              <a:t>DataFrame</a:t>
            </a:r>
            <a:r>
              <a:rPr lang="en-GB" sz="1200" dirty="0"/>
              <a:t> for further analysis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3910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7AA0565-B395-383E-9C70-14A6772F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731" y="147215"/>
            <a:ext cx="5719536" cy="925100"/>
          </a:xfrm>
          <a:noFill/>
        </p:spPr>
        <p:txBody>
          <a:bodyPr rtlCol="0"/>
          <a:lstStyle/>
          <a:p>
            <a:pPr algn="ctr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Random Forest Classifier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1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8BF5DDC-F885-E237-C86F-7694E9570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255735" y="1944098"/>
            <a:ext cx="6936265" cy="3106074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E9C8EE4-39AD-3145-DC00-33B265E4DBE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0F29B814-8BCB-B813-4214-D326580CD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6F76764-5968-BA96-B811-B8BFC7B03FC9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7853E-97BA-EC75-D8E6-7AB100F580B4}"/>
              </a:ext>
            </a:extLst>
          </p:cNvPr>
          <p:cNvSpPr txBox="1"/>
          <p:nvPr/>
        </p:nvSpPr>
        <p:spPr>
          <a:xfrm>
            <a:off x="197109" y="1690062"/>
            <a:ext cx="4744007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Model Training with Hyperparameter Tuning:</a:t>
            </a:r>
          </a:p>
          <a:p>
            <a:r>
              <a:rPr lang="en-GB" sz="1100" dirty="0"/>
              <a:t>Utilized the Random Forest Classifier.</a:t>
            </a:r>
          </a:p>
          <a:p>
            <a:r>
              <a:rPr lang="en-GB" sz="1100" dirty="0"/>
              <a:t>Applied hyperparameter tuning using GridSearchCV to find optimal parameters.</a:t>
            </a:r>
          </a:p>
          <a:p>
            <a:r>
              <a:rPr lang="en-GB" sz="1100" dirty="0"/>
              <a:t>Explored various combinations for the number of estimators, maximum depth, and maximum features.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Best Model and Parameters:</a:t>
            </a:r>
          </a:p>
          <a:p>
            <a:r>
              <a:rPr lang="en-GB" sz="1100" dirty="0"/>
              <a:t>Identified the best parameters for the Random Forest model through the GridSearchCV process.</a:t>
            </a:r>
          </a:p>
          <a:p>
            <a:r>
              <a:rPr lang="en-GB" sz="1100" dirty="0"/>
              <a:t>Captured the best Random Forest model with the optimal set of hyperparameters.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Model Evaluation:</a:t>
            </a:r>
          </a:p>
          <a:p>
            <a:r>
              <a:rPr lang="en-GB" sz="1100" dirty="0"/>
              <a:t>Assessed the performance of the Random Forest model on the test dataset.</a:t>
            </a:r>
          </a:p>
          <a:p>
            <a:r>
              <a:rPr lang="en-GB" sz="1100" dirty="0"/>
              <a:t>Calculated accuracy, confusion matrix, and classification report metrics.</a:t>
            </a:r>
          </a:p>
          <a:p>
            <a:endParaRPr lang="en-GB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Results Documentation:</a:t>
            </a:r>
          </a:p>
          <a:p>
            <a:r>
              <a:rPr lang="en-GB" sz="1100" dirty="0"/>
              <a:t>Documented the results, including the best parameters and accuracy, in a </a:t>
            </a:r>
            <a:r>
              <a:rPr lang="en-GB" sz="1100" dirty="0" err="1"/>
              <a:t>DataFrame</a:t>
            </a:r>
            <a:r>
              <a:rPr lang="en-GB" sz="1100" dirty="0"/>
              <a:t> for further analysis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67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5D6AA88-F923-ECB0-37E4-034B99F20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32" y="308316"/>
            <a:ext cx="5719536" cy="925100"/>
          </a:xfrm>
          <a:noFill/>
        </p:spPr>
        <p:txBody>
          <a:bodyPr rtlCol="0"/>
          <a:lstStyle/>
          <a:p>
            <a:pPr algn="ctr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Support Vector Model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0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7ABE848-B446-2090-0864-EC61F84A6C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900125" y="1967766"/>
            <a:ext cx="7291875" cy="3166296"/>
          </a:xfr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EA1DACD-7D77-2F55-BC61-4979A39B2A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D14B5C8-2FA7-163B-FCF9-5DD0B3DBCC43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491FD-F536-F59E-4382-F7AE261D6656}"/>
              </a:ext>
            </a:extLst>
          </p:cNvPr>
          <p:cNvSpPr txBox="1"/>
          <p:nvPr/>
        </p:nvSpPr>
        <p:spPr>
          <a:xfrm>
            <a:off x="188931" y="1967766"/>
            <a:ext cx="4711194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Training the Model:</a:t>
            </a:r>
          </a:p>
          <a:p>
            <a:r>
              <a:rPr lang="en-GB" sz="1100" dirty="0"/>
              <a:t>Employed Support Vector Machine (SVM) algorithm for predicting diabetes.</a:t>
            </a:r>
          </a:p>
          <a:p>
            <a:r>
              <a:rPr lang="en-GB" sz="1100" dirty="0"/>
              <a:t>Trained the model on the training dataset using default parameters.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Making Predictions:</a:t>
            </a:r>
          </a:p>
          <a:p>
            <a:r>
              <a:rPr lang="en-GB" sz="1100" dirty="0"/>
              <a:t>Utilized the trained SVM model to make predictions on the test dataset.</a:t>
            </a:r>
          </a:p>
          <a:p>
            <a:r>
              <a:rPr lang="en-GB" sz="1100" dirty="0"/>
              <a:t>Obtained the predicted outcomes for further evaluation.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Evaluation Metrics:</a:t>
            </a:r>
          </a:p>
          <a:p>
            <a:r>
              <a:rPr lang="en-GB" sz="1100" dirty="0"/>
              <a:t>Assessed the performance of the SVM model using key metrics.</a:t>
            </a:r>
          </a:p>
          <a:p>
            <a:r>
              <a:rPr lang="en-GB" sz="1100" dirty="0"/>
              <a:t>Calculated accuracy, confusion matrix, and a detailed classification report.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Results Documentation:</a:t>
            </a:r>
          </a:p>
          <a:p>
            <a:r>
              <a:rPr lang="en-GB" sz="1100" dirty="0"/>
              <a:t>Documented the SVM model details in the optimization results table.</a:t>
            </a:r>
          </a:p>
          <a:p>
            <a:r>
              <a:rPr lang="en-GB" sz="1100" dirty="0"/>
              <a:t>Captured essential information, including model name, parameters, and achieved accuracy.</a:t>
            </a:r>
          </a:p>
        </p:txBody>
      </p:sp>
    </p:spTree>
    <p:extLst>
      <p:ext uri="{BB962C8B-B14F-4D97-AF65-F5344CB8AC3E}">
        <p14:creationId xmlns:p14="http://schemas.microsoft.com/office/powerpoint/2010/main" val="21367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5B919C-723E-BE6F-FD7A-F2AA38F9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232" y="308316"/>
            <a:ext cx="5719536" cy="925100"/>
          </a:xfrm>
          <a:noFill/>
        </p:spPr>
        <p:txBody>
          <a:bodyPr rtlCol="0"/>
          <a:lstStyle/>
          <a:p>
            <a:pPr algn="ctr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Decision Tree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1" name="Content Placeholder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C52E6AB-9779-25FF-7A53-CDD998501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938782" y="1585728"/>
            <a:ext cx="7206308" cy="3263109"/>
          </a:xfr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DFFEF85-1861-A87F-132B-50B33C5588B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CECF8F0D-10FA-F528-05C0-482C7570BA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6BCA538-5F52-5302-6DAC-55A943653580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7A653-4C50-759B-F740-F3C0B24612BB}"/>
              </a:ext>
            </a:extLst>
          </p:cNvPr>
          <p:cNvSpPr txBox="1"/>
          <p:nvPr/>
        </p:nvSpPr>
        <p:spPr>
          <a:xfrm>
            <a:off x="466079" y="1233416"/>
            <a:ext cx="469314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Training the Model:</a:t>
            </a:r>
          </a:p>
          <a:p>
            <a:r>
              <a:rPr lang="en-GB" sz="1100" dirty="0"/>
              <a:t>Created a Decision Tree model instance with a specified random state for reproducibility.</a:t>
            </a:r>
          </a:p>
          <a:p>
            <a:r>
              <a:rPr lang="en-GB" sz="1100" dirty="0"/>
              <a:t>Trained the Decision Tree model on the resampled training data using the `fit` method.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Making Predictions:</a:t>
            </a:r>
          </a:p>
          <a:p>
            <a:r>
              <a:rPr lang="en-GB" sz="1100" dirty="0"/>
              <a:t>   - Generated predictions on the test using the trained Decision Tree model, obtaining the predicted labels.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Model Evaluation:</a:t>
            </a:r>
            <a:endParaRPr lang="en-GB" sz="1100" dirty="0"/>
          </a:p>
          <a:p>
            <a:r>
              <a:rPr lang="en-GB" sz="1100" dirty="0"/>
              <a:t>Conducted cross-validation using the resampled data to obtain a more robust assessment of model performance. </a:t>
            </a:r>
          </a:p>
          <a:p>
            <a:r>
              <a:rPr lang="en-GB" sz="1100" dirty="0"/>
              <a:t>Computed the mean accuracy of the Decision Tree model across cross-validation.</a:t>
            </a:r>
          </a:p>
          <a:p>
            <a:r>
              <a:rPr lang="en-GB" sz="1100" dirty="0"/>
              <a:t>Calculated accuracy, confusion matrix, and a detailed classification report.</a:t>
            </a:r>
          </a:p>
          <a:p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1" dirty="0"/>
              <a:t>Results Documentation:</a:t>
            </a:r>
          </a:p>
          <a:p>
            <a:r>
              <a:rPr lang="en-GB" sz="1100" dirty="0"/>
              <a:t>Documented the SVM model details in the optimization results table.</a:t>
            </a:r>
          </a:p>
          <a:p>
            <a:r>
              <a:rPr lang="en-GB" sz="1100" dirty="0"/>
              <a:t>Captured essential information, including model name, parameters, and achieved accuracy.</a:t>
            </a:r>
          </a:p>
          <a:p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65669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4AE53-AB9E-9D04-8A39-95476DC476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B912F-C659-1318-E4CB-801020F8B82D}"/>
              </a:ext>
            </a:extLst>
          </p:cNvPr>
          <p:cNvSpPr txBox="1"/>
          <p:nvPr/>
        </p:nvSpPr>
        <p:spPr>
          <a:xfrm>
            <a:off x="1228767" y="1545048"/>
            <a:ext cx="10357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B4921F-2B40-AACE-64AF-D38CB4CEF81E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26081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7"/>
    </mc:Choice>
    <mc:Fallback xmlns="">
      <p:transition spd="slow" advTm="833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10662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Results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340626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Results from the previous models are presented in two forms: Confusion Matrix and Classification Report.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Elements in confusion matrix: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rgbClr val="374151"/>
                </a:solidFill>
              </a:rPr>
              <a:t>True Positive (TP)</a:t>
            </a:r>
            <a:r>
              <a:rPr lang="en-GB" dirty="0">
                <a:solidFill>
                  <a:srgbClr val="374151"/>
                </a:solidFill>
              </a:rPr>
              <a:t>: TP is the count of correct positive predictions by the model.</a:t>
            </a:r>
          </a:p>
          <a:p>
            <a:pPr>
              <a:spcBef>
                <a:spcPts val="0"/>
              </a:spcBef>
            </a:pPr>
            <a:endParaRPr lang="en-GB" dirty="0">
              <a:solidFill>
                <a:srgbClr val="374151"/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rgbClr val="374151"/>
                </a:solidFill>
              </a:rPr>
              <a:t>True Negative(TN): </a:t>
            </a:r>
            <a:r>
              <a:rPr lang="en-GB" dirty="0">
                <a:solidFill>
                  <a:srgbClr val="374151"/>
                </a:solidFill>
              </a:rPr>
              <a:t>is the count of correct negative predictions by the model.</a:t>
            </a:r>
          </a:p>
          <a:p>
            <a:pPr>
              <a:spcBef>
                <a:spcPts val="0"/>
              </a:spcBef>
            </a:pPr>
            <a:endParaRPr lang="en-GB" dirty="0">
              <a:solidFill>
                <a:srgbClr val="374151"/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rgbClr val="374151"/>
                </a:solidFill>
              </a:rPr>
              <a:t>False Positive(FP)</a:t>
            </a:r>
            <a:r>
              <a:rPr lang="en-GB" dirty="0">
                <a:solidFill>
                  <a:srgbClr val="374151"/>
                </a:solidFill>
              </a:rPr>
              <a:t>: is the count of false positive predictions by the model.</a:t>
            </a:r>
          </a:p>
          <a:p>
            <a:pPr>
              <a:spcBef>
                <a:spcPts val="0"/>
              </a:spcBef>
            </a:pPr>
            <a:endParaRPr lang="en-GB" dirty="0">
              <a:solidFill>
                <a:srgbClr val="374151"/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rgbClr val="374151"/>
                </a:solidFill>
              </a:rPr>
              <a:t>False Negative(FN)</a:t>
            </a:r>
            <a:r>
              <a:rPr lang="en-GB" dirty="0">
                <a:solidFill>
                  <a:srgbClr val="374151"/>
                </a:solidFill>
              </a:rPr>
              <a:t>: is the count of false negative predictions by the model.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53941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18</a:t>
            </a:r>
          </a:p>
        </p:txBody>
      </p:sp>
      <p:pic>
        <p:nvPicPr>
          <p:cNvPr id="8" name="Picture 7" descr="A diagram of negative and negative&#10;&#10;Description automatically generated">
            <a:extLst>
              <a:ext uri="{FF2B5EF4-FFF2-40B4-BE49-F238E27FC236}">
                <a16:creationId xmlns:a16="http://schemas.microsoft.com/office/drawing/2014/main" id="{0E304377-DFE8-4D95-68AC-43E898D5A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176" y="234000"/>
            <a:ext cx="5988245" cy="3713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17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Introduction:</a:t>
            </a:r>
            <a:endParaRPr lang="en-GB" sz="4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 marL="0" indent="0">
              <a:buNone/>
            </a:pPr>
            <a:r>
              <a:rPr lang="en-GB" b="1" i="0" dirty="0">
                <a:effectLst/>
              </a:rPr>
              <a:t>Project Objective</a:t>
            </a:r>
            <a:r>
              <a:rPr lang="en-GB" b="0" i="0" dirty="0">
                <a:effectLst/>
              </a:rPr>
              <a:t>: Develop a machine learning model for predicting diabetes.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		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Key variables include: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Gender.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Age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Body Mass Index (BMI).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HbA1c Level.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GB" dirty="0"/>
              <a:t>Blood Glucose Level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0" indent="0">
              <a:buNone/>
            </a:pPr>
            <a:r>
              <a:rPr lang="en-GB" b="0" i="0" dirty="0">
                <a:effectLst/>
              </a:rPr>
              <a:t>Focus on males and female patients aged between 18 to 75 years.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879DE6-2911-C14D-9CA3-7BF6228A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3428818"/>
            <a:ext cx="5792274" cy="92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3A393-ECE4-C895-DFDE-DEAB6906D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15" y="4473338"/>
            <a:ext cx="5792274" cy="1511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2CAF5E1F-77C9-2C94-EEB5-774530443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115" y="234000"/>
            <a:ext cx="5792274" cy="3075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10662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Results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340626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b="1" i="0" dirty="0">
                <a:solidFill>
                  <a:srgbClr val="374151"/>
                </a:solidFill>
                <a:effectLst/>
              </a:rPr>
              <a:t>Classification Report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b="1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A classification report is a summary of key performance metrics for a classification model</a:t>
            </a:r>
            <a:endParaRPr lang="en-GB" b="1" i="0" dirty="0">
              <a:solidFill>
                <a:srgbClr val="374151"/>
              </a:solidFill>
              <a:effectLst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pt-BR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endParaRPr lang="en-GB" dirty="0">
              <a:solidFill>
                <a:srgbClr val="374151"/>
              </a:solidFill>
            </a:endParaRPr>
          </a:p>
          <a:p>
            <a:pPr>
              <a:spcBef>
                <a:spcPts val="0"/>
              </a:spcBef>
            </a:pPr>
            <a:r>
              <a:rPr lang="en-GB" b="1" dirty="0">
                <a:solidFill>
                  <a:srgbClr val="374151"/>
                </a:solidFill>
              </a:rPr>
              <a:t>Support</a:t>
            </a:r>
            <a:r>
              <a:rPr lang="en-GB" dirty="0">
                <a:solidFill>
                  <a:srgbClr val="374151"/>
                </a:solidFill>
              </a:rPr>
              <a:t>: = </a:t>
            </a:r>
            <a:r>
              <a:rPr lang="en-GB" b="0" i="0" dirty="0">
                <a:solidFill>
                  <a:srgbClr val="374151"/>
                </a:solidFill>
                <a:effectLst/>
              </a:rPr>
              <a:t>represents the frequency of each class in the actual data.</a:t>
            </a: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Macro avg</a:t>
            </a:r>
            <a:r>
              <a:rPr lang="en-GB" dirty="0">
                <a:solidFill>
                  <a:srgbClr val="374151"/>
                </a:solidFill>
                <a:latin typeface="Söhne"/>
              </a:rPr>
              <a:t> =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treats all classes equally in the calculation.</a:t>
            </a:r>
          </a:p>
          <a:p>
            <a:r>
              <a:rPr lang="en-GB" b="1" dirty="0">
                <a:solidFill>
                  <a:srgbClr val="374151"/>
                </a:solidFill>
                <a:latin typeface="Söhne"/>
              </a:rPr>
              <a:t>W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eighted avg =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considers class sizes when calculating the average.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  <a:latin typeface="Söhne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19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2D2F60D-1437-A854-A230-DA8CFAC3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164689"/>
            <a:ext cx="6196885" cy="1953886"/>
          </a:xfrm>
          <a:prstGeom prst="rect">
            <a:avLst/>
          </a:prstGeom>
        </p:spPr>
      </p:pic>
      <p:pic>
        <p:nvPicPr>
          <p:cNvPr id="15" name="Picture 14" descr="A white text with blue text&#10;&#10;Description automatically generated">
            <a:extLst>
              <a:ext uri="{FF2B5EF4-FFF2-40B4-BE49-F238E27FC236}">
                <a16:creationId xmlns:a16="http://schemas.microsoft.com/office/drawing/2014/main" id="{DEEF2168-6DC5-FF87-5B57-1F37A667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927" y="2197750"/>
            <a:ext cx="3741797" cy="1685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12E93C-1931-F2E4-BD40-45497CB93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234" y="4073071"/>
            <a:ext cx="391773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10662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Logistic Regression Model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931831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model's accuracy is around 87%, reflecting how often it predicts correctly.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Classification Report presents precision, recall, and F1-score for both classes (0 and 1), with an overall weighted average accuracy of about 87%.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20</a:t>
            </a:r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224957F-A675-B303-8698-65DA5441F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2704997"/>
            <a:ext cx="6059642" cy="3651353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8D428B6-7914-A652-4150-89B9F61CE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14" y="266472"/>
            <a:ext cx="4827913" cy="2438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295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931831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model achieved an accuracy of around </a:t>
            </a:r>
            <a:r>
              <a:rPr lang="en-GB" dirty="0">
                <a:solidFill>
                  <a:srgbClr val="374151"/>
                </a:solidFill>
              </a:rPr>
              <a:t>91 </a:t>
            </a:r>
            <a:r>
              <a:rPr lang="en-GB" b="0" i="0" dirty="0">
                <a:solidFill>
                  <a:srgbClr val="374151"/>
                </a:solidFill>
                <a:effectLst/>
              </a:rPr>
              <a:t>%, indicating its prediction correctness.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Classification Report displays precision, recall, and F1-score for both classes (0 and 1), with an overall weighted accuracy of about 91 %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21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80963F7-2EE2-464D-71BF-4E02DFC14A78}"/>
              </a:ext>
            </a:extLst>
          </p:cNvPr>
          <p:cNvSpPr txBox="1">
            <a:spLocks/>
          </p:cNvSpPr>
          <p:nvPr/>
        </p:nvSpPr>
        <p:spPr>
          <a:xfrm>
            <a:off x="297611" y="235981"/>
            <a:ext cx="5719536" cy="1106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r>
              <a:rPr lang="en-GB" sz="44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Random Forest Model</a:t>
            </a:r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5363E02-30F3-801C-8AE8-D2EAE5C0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26" y="235981"/>
            <a:ext cx="5572864" cy="2533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diagram of a type of model&#10;&#10;Description automatically generated with medium confidence">
            <a:extLst>
              <a:ext uri="{FF2B5EF4-FFF2-40B4-BE49-F238E27FC236}">
                <a16:creationId xmlns:a16="http://schemas.microsoft.com/office/drawing/2014/main" id="{A830EEB0-7824-E03C-FD6A-2DC4CE486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926" y="2924503"/>
            <a:ext cx="5517220" cy="34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1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440254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lang="en-GB" sz="36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Support Vector Machine Model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931831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model achieved an accuracy of approximately 85 %, reflecting its overall prediction correctness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>
              <a:solidFill>
                <a:srgbClr val="37415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Classification Report displays precision, recall, F1-score for classes 0 and 1, with an overall weighted accuracy of about 85 %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r>
              <a:rPr lang="en-GB" dirty="0"/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22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5F8456C-6B09-C2BB-1513-98B9555396A1}"/>
              </a:ext>
            </a:extLst>
          </p:cNvPr>
          <p:cNvSpPr txBox="1">
            <a:spLocks/>
          </p:cNvSpPr>
          <p:nvPr/>
        </p:nvSpPr>
        <p:spPr>
          <a:xfrm>
            <a:off x="275579" y="234000"/>
            <a:ext cx="5719536" cy="1106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r>
              <a:rPr lang="en-GB" sz="44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Support Vector Machine Model</a:t>
            </a:r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BD56FC1-F6D8-D37E-E225-724230848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2871989"/>
            <a:ext cx="5984649" cy="352976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0F55BB1-64FC-97F2-5D2F-D2958E1E9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741" y="234000"/>
            <a:ext cx="5184800" cy="25776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744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931831"/>
            <a:ext cx="5184800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dirty="0"/>
              <a:t>The model achieved an accuracy of approximately 88%, indicating its overall prediction correctness.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r>
              <a:rPr lang="en-GB" dirty="0"/>
              <a:t>The Classification Report displays precision, recall, F1-score for classes 0 and 1, with a weighted average accuracy of </a:t>
            </a:r>
            <a:r>
              <a:rPr lang="en-GB"/>
              <a:t>about 87%.</a:t>
            </a: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23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0F69930-B694-0B0B-D770-96BDC33F6F2A}"/>
              </a:ext>
            </a:extLst>
          </p:cNvPr>
          <p:cNvSpPr txBox="1">
            <a:spLocks/>
          </p:cNvSpPr>
          <p:nvPr/>
        </p:nvSpPr>
        <p:spPr>
          <a:xfrm>
            <a:off x="275578" y="234001"/>
            <a:ext cx="5660139" cy="1106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r>
              <a:rPr lang="en-GB" sz="44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Decision Tree Model</a:t>
            </a:r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Picture 6" descr="A diagram of a tree model&#10;&#10;Description automatically generated">
            <a:extLst>
              <a:ext uri="{FF2B5EF4-FFF2-40B4-BE49-F238E27FC236}">
                <a16:creationId xmlns:a16="http://schemas.microsoft.com/office/drawing/2014/main" id="{BAA7D158-D828-2439-01C6-9FA1F8F3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17" y="2704563"/>
            <a:ext cx="6080272" cy="317703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D993418-45F2-86FD-6B9F-F956B348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716" y="234001"/>
            <a:ext cx="5115911" cy="2292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13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931831"/>
            <a:ext cx="5184800" cy="4404576"/>
          </a:xfrm>
        </p:spPr>
        <p:txBody>
          <a:bodyPr rtlCol="0"/>
          <a:lstStyle/>
          <a:p>
            <a:pPr algn="l"/>
            <a:r>
              <a:rPr lang="en-GB" b="0" i="0" dirty="0">
                <a:solidFill>
                  <a:srgbClr val="374151"/>
                </a:solidFill>
                <a:effectLst/>
              </a:rPr>
              <a:t>Random Forest had the highest accuracy at 91%, while SVM had the lowest at 85%.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</a:endParaRPr>
          </a:p>
          <a:p>
            <a:pPr algn="l"/>
            <a:r>
              <a:rPr lang="en-GB" b="0" i="0" dirty="0">
                <a:solidFill>
                  <a:srgbClr val="374151"/>
                </a:solidFill>
                <a:effectLst/>
              </a:rPr>
              <a:t>Decision Tree and Logistic Regression achieved   87</a:t>
            </a:r>
            <a:r>
              <a:rPr lang="en-GB" b="0" i="0">
                <a:solidFill>
                  <a:srgbClr val="374151"/>
                </a:solidFill>
                <a:effectLst/>
              </a:rPr>
              <a:t>%  and 86% accuracy </a:t>
            </a:r>
            <a:r>
              <a:rPr lang="en-GB" b="0" i="0" dirty="0">
                <a:solidFill>
                  <a:srgbClr val="374151"/>
                </a:solidFill>
                <a:effectLst/>
              </a:rPr>
              <a:t>which are the 2</a:t>
            </a:r>
            <a:r>
              <a:rPr lang="en-GB" b="0" i="0" baseline="30000" dirty="0">
                <a:solidFill>
                  <a:srgbClr val="374151"/>
                </a:solidFill>
                <a:effectLst/>
              </a:rPr>
              <a:t>nd</a:t>
            </a:r>
            <a:r>
              <a:rPr lang="en-GB" b="0" i="0" dirty="0">
                <a:solidFill>
                  <a:srgbClr val="374151"/>
                </a:solidFill>
                <a:effectLst/>
              </a:rPr>
              <a:t> and 3</a:t>
            </a:r>
            <a:r>
              <a:rPr lang="en-GB" b="0" i="0" baseline="30000" dirty="0">
                <a:solidFill>
                  <a:srgbClr val="374151"/>
                </a:solidFill>
                <a:effectLst/>
              </a:rPr>
              <a:t>rd</a:t>
            </a:r>
            <a:r>
              <a:rPr lang="en-GB" b="0" i="0" dirty="0">
                <a:solidFill>
                  <a:srgbClr val="374151"/>
                </a:solidFill>
                <a:effectLst/>
              </a:rPr>
              <a:t> in ranking.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</a:endParaRPr>
          </a:p>
          <a:p>
            <a:pPr algn="l"/>
            <a:r>
              <a:rPr lang="en-GB" b="0" i="0" dirty="0">
                <a:solidFill>
                  <a:srgbClr val="374151"/>
                </a:solidFill>
                <a:effectLst/>
              </a:rPr>
              <a:t>Overall, Random Forest performed best in accuracy, while Random Forest and Decision Tree demonstrated balanced precision and recall, suitable for classification tasks.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24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0F69930-B694-0B0B-D770-96BDC33F6F2A}"/>
              </a:ext>
            </a:extLst>
          </p:cNvPr>
          <p:cNvSpPr txBox="1">
            <a:spLocks/>
          </p:cNvSpPr>
          <p:nvPr/>
        </p:nvSpPr>
        <p:spPr>
          <a:xfrm>
            <a:off x="275578" y="234001"/>
            <a:ext cx="5660139" cy="11066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r>
              <a:rPr lang="en-GB" sz="44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Results Summary</a:t>
            </a:r>
            <a:b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Picture 7" descr="A graph of a model accuracy ranking&#10;&#10;Description automatically generated with medium confidence">
            <a:extLst>
              <a:ext uri="{FF2B5EF4-FFF2-40B4-BE49-F238E27FC236}">
                <a16:creationId xmlns:a16="http://schemas.microsoft.com/office/drawing/2014/main" id="{A1076FA8-88D6-542B-1258-075D7DF2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193" y="1788288"/>
            <a:ext cx="5660139" cy="4588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F5432-D4B6-8C76-39BA-85EDD7F68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65" y="129284"/>
            <a:ext cx="5194567" cy="14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4AE53-AB9E-9D04-8A39-95476DC476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B912F-C659-1318-E4CB-801020F8B82D}"/>
              </a:ext>
            </a:extLst>
          </p:cNvPr>
          <p:cNvSpPr txBox="1"/>
          <p:nvPr/>
        </p:nvSpPr>
        <p:spPr>
          <a:xfrm>
            <a:off x="1228767" y="1545048"/>
            <a:ext cx="10357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B4921F-2B40-AACE-64AF-D38CB4CEF81E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25</a:t>
            </a:r>
          </a:p>
        </p:txBody>
      </p:sp>
    </p:spTree>
    <p:extLst>
      <p:ext uri="{BB962C8B-B14F-4D97-AF65-F5344CB8AC3E}">
        <p14:creationId xmlns:p14="http://schemas.microsoft.com/office/powerpoint/2010/main" val="17702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7"/>
    </mc:Choice>
    <mc:Fallback xmlns="">
      <p:transition spd="slow" advTm="833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440254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Results</a:t>
            </a: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66819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27</a:t>
            </a:fld>
            <a:r>
              <a:rPr lang="en-GB" dirty="0"/>
              <a:t>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26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9872B0A-6957-FC16-4CBE-66FEE7EF8A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35141" y="2339591"/>
            <a:ext cx="6746741" cy="2721806"/>
          </a:xfrm>
        </p:spPr>
      </p:pic>
    </p:spTree>
    <p:extLst>
      <p:ext uri="{BB962C8B-B14F-4D97-AF65-F5344CB8AC3E}">
        <p14:creationId xmlns:p14="http://schemas.microsoft.com/office/powerpoint/2010/main" val="27768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440254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Challenges</a:t>
            </a: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931831"/>
            <a:ext cx="11399120" cy="4404576"/>
          </a:xfrm>
        </p:spPr>
        <p:txBody>
          <a:bodyPr rtlCol="0"/>
          <a:lstStyle/>
          <a:p>
            <a:pPr marL="0" indent="0">
              <a:buNone/>
            </a:pPr>
            <a:r>
              <a:rPr lang="en-GB" b="1" i="0" dirty="0">
                <a:effectLst/>
              </a:rPr>
              <a:t>Challenges</a:t>
            </a:r>
            <a:r>
              <a:rPr lang="en-GB" b="0" i="0" dirty="0">
                <a:effectLst/>
              </a:rPr>
              <a:t>:</a:t>
            </a:r>
            <a:br>
              <a:rPr lang="en-GB" b="0" i="0" dirty="0">
                <a:effectLst/>
              </a:rPr>
            </a:b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The  dataset we used for building our models had an imbalance issue, with more records showing negative diabetes statuses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The dataset’s large size slowed down processing making code execution longer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Next Steps</a:t>
            </a:r>
          </a:p>
          <a:p>
            <a:pPr marL="0" indent="0">
              <a:buNone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Develop and intuitive and user –friendly interface for easy interaction with the diabetes prediction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Conduct through testing  in a controlled environment  to validate model performance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66819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28</a:t>
            </a:fld>
            <a:r>
              <a:rPr lang="en-GB" dirty="0"/>
              <a:t>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396685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60380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4AE53-AB9E-9D04-8A39-95476DC476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B912F-C659-1318-E4CB-801020F8B82D}"/>
              </a:ext>
            </a:extLst>
          </p:cNvPr>
          <p:cNvSpPr txBox="1"/>
          <p:nvPr/>
        </p:nvSpPr>
        <p:spPr>
          <a:xfrm>
            <a:off x="1228767" y="1545048"/>
            <a:ext cx="10357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Questions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B4921F-2B40-AACE-64AF-D38CB4CEF81E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28</a:t>
            </a:r>
          </a:p>
        </p:txBody>
      </p:sp>
    </p:spTree>
    <p:extLst>
      <p:ext uri="{BB962C8B-B14F-4D97-AF65-F5344CB8AC3E}">
        <p14:creationId xmlns:p14="http://schemas.microsoft.com/office/powerpoint/2010/main" val="4183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7"/>
    </mc:Choice>
    <mc:Fallback xmlns="">
      <p:transition spd="slow" advTm="833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Introduction: </a:t>
            </a:r>
            <a:b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 marL="0" indent="0">
              <a:buNone/>
            </a:pPr>
            <a:r>
              <a:rPr lang="en-GB" b="0" i="0" dirty="0">
                <a:effectLst/>
              </a:rPr>
              <a:t>We defined our machine learning workflow in 4 stages: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Data Collection &amp; Preprocessing of Data</a:t>
            </a:r>
          </a:p>
          <a:p>
            <a:pPr marL="0" indent="0">
              <a:buNone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Identifying Suitable Prediction Algorithms (Models)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Model Training &amp; Validation</a:t>
            </a:r>
          </a:p>
          <a:p>
            <a:pPr marL="0" indent="0">
              <a:buNone/>
            </a:pPr>
            <a:endParaRPr lang="en-GB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Performance Assessment (Results)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</a:t>
            </a:r>
          </a:p>
        </p:txBody>
      </p:sp>
      <p:pic>
        <p:nvPicPr>
          <p:cNvPr id="8" name="Picture 7" descr="A diagram of a machine learning workflow&#10;&#10;Description automatically generated">
            <a:extLst>
              <a:ext uri="{FF2B5EF4-FFF2-40B4-BE49-F238E27FC236}">
                <a16:creationId xmlns:a16="http://schemas.microsoft.com/office/drawing/2014/main" id="{B08044D5-BA9C-7113-9B42-E29AA028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02" y="234000"/>
            <a:ext cx="4874621" cy="52910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44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1440254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r>
              <a:rPr lang="en-GB" sz="4800" cap="none" spc="0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+mn-ea"/>
                <a:cs typeface="+mn-cs"/>
              </a:rPr>
              <a:t>References</a:t>
            </a:r>
            <a: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: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674254"/>
            <a:ext cx="10858207" cy="4404576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n-GB" dirty="0"/>
              <a:t>pandas.pydata.org. (n.d.). Styling — pandas 1.1.2 documentation. [online] Available at: https://pandas.pydata.org/pandas-docs/stable/user_guide/style.html.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r>
              <a:rPr lang="en-GB" dirty="0"/>
              <a:t>networkx.org. (n.d.). Gallery — NetworkX 3.2.1 documentation. [online] Available at: https://networkx.org/documentation/stable/auto_examples/index.html [Accessed 23 Jan. 2024].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r>
              <a:rPr lang="en-GB" dirty="0"/>
              <a:t>Jason Brownlee (2018). What is a Confusion Matrix in Machine Learning. [online] Machine Learning Mastery. Available at: https://machinelearningmastery.com/confusion-matrix-machine-learning/.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buNone/>
            </a:pPr>
            <a:r>
              <a:rPr lang="en-GB" dirty="0"/>
              <a:t>www.kaggle.com. (n.d.). Diabetes prediction dataset. [online] Available at: https://www.kaggle.com/datasets/iammustafatz/diabetes-prediction-dataset/data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66819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30</a:t>
            </a:fld>
            <a:r>
              <a:rPr lang="en-GB" dirty="0"/>
              <a:t>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29</a:t>
            </a:r>
          </a:p>
        </p:txBody>
      </p:sp>
    </p:spTree>
    <p:extLst>
      <p:ext uri="{BB962C8B-B14F-4D97-AF65-F5344CB8AC3E}">
        <p14:creationId xmlns:p14="http://schemas.microsoft.com/office/powerpoint/2010/main" val="330053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4AE53-AB9E-9D04-8A39-95476DC476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B912F-C659-1318-E4CB-801020F8B82D}"/>
              </a:ext>
            </a:extLst>
          </p:cNvPr>
          <p:cNvSpPr txBox="1"/>
          <p:nvPr/>
        </p:nvSpPr>
        <p:spPr>
          <a:xfrm>
            <a:off x="1228767" y="1545048"/>
            <a:ext cx="98465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Data Collection &amp; Preprocessing of Data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DBA26D8-E21C-73A0-F22B-2CF4496B4E53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37369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74"/>
    </mc:Choice>
    <mc:Fallback xmlns="">
      <p:transition spd="slow" advTm="283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Preprocessing of Data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Renaming and standardizing 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Handling Missing Values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Dropping rows with missing values to ensure data quality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Filtering Data Based on 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4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9CFB326-0951-40BE-91E6-319E97C7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3794883"/>
            <a:ext cx="6038900" cy="1581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2F9614D-A7FA-7230-F94D-6C55F3AAD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15" y="234000"/>
            <a:ext cx="6038900" cy="22353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56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Characteristics of the Dataset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5</a:t>
            </a:r>
          </a:p>
        </p:txBody>
      </p:sp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E789A05-679A-17A3-696B-F2F97F47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15" y="234000"/>
            <a:ext cx="6020875" cy="4836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6D5EFE-7227-691B-3C90-6B139DF9E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68569"/>
            <a:ext cx="5184800" cy="439169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/>
              <a:t>This sub section will provide some characteristics of the dataset used in the project.</a:t>
            </a:r>
          </a:p>
          <a:p>
            <a:pPr marL="0" indent="0">
              <a:spcBef>
                <a:spcPts val="0"/>
              </a:spcBef>
              <a:buNone/>
            </a:pPr>
            <a:endParaRPr lang="en-GB" b="1" dirty="0"/>
          </a:p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Distribution of HbA1c Level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majority of the dataset falls between 2 and 6.5.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A smaller proportion represents levels over 6.5, implying that a large proportion of the dataset is non-diabetic or prediabetic.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curved line shows the average level in the distribution.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9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Characteristics of the Dataset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br>
              <a:rPr lang="en-GB" sz="3200" b="0" i="0" dirty="0">
                <a:solidFill>
                  <a:srgbClr val="374151"/>
                </a:solidFill>
                <a:effectLst/>
                <a:latin typeface="+mn-lt"/>
              </a:rPr>
            </a:br>
            <a:r>
              <a:rPr lang="en-GB" sz="32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9" name="Content Placeholder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E44BBB0-BE39-5463-EEA0-711E660108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95115" y="234000"/>
            <a:ext cx="5921306" cy="3100788"/>
          </a:xfr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6</a:t>
            </a:r>
          </a:p>
        </p:txBody>
      </p:sp>
      <p:pic>
        <p:nvPicPr>
          <p:cNvPr id="11" name="Content Placeholder 7" descr="A bar graph with different colored squares&#10;&#10;Description automatically generated">
            <a:extLst>
              <a:ext uri="{FF2B5EF4-FFF2-40B4-BE49-F238E27FC236}">
                <a16:creationId xmlns:a16="http://schemas.microsoft.com/office/drawing/2014/main" id="{66C69C12-E6A6-489A-17E0-291E5782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14" y="3523212"/>
            <a:ext cx="5921306" cy="28131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E7472-4B5B-7868-4CBF-4DF2C0515BC6}"/>
              </a:ext>
            </a:extLst>
          </p:cNvPr>
          <p:cNvSpPr txBox="1">
            <a:spLocks/>
          </p:cNvSpPr>
          <p:nvPr/>
        </p:nvSpPr>
        <p:spPr>
          <a:xfrm>
            <a:off x="275579" y="1253359"/>
            <a:ext cx="5184800" cy="5083048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Age-Frequency Histogram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histogram displays the distribution of ages in the dataset.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blue line represents a smoothed curve that illustrates the continuous distribution of ages in the data.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Although there are outliers, all ages between 18 and 75 are well-represented.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Gender Distribution Chart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Females dominate the dataset.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A negligible proportion of the individuals in the dataset did not mention their gender.</a:t>
            </a:r>
          </a:p>
        </p:txBody>
      </p:sp>
    </p:spTree>
    <p:extLst>
      <p:ext uri="{BB962C8B-B14F-4D97-AF65-F5344CB8AC3E}">
        <p14:creationId xmlns:p14="http://schemas.microsoft.com/office/powerpoint/2010/main" val="42004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Characteristics of the Dataset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C35216-CAC8-2061-6F49-AB88943132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95115" y="233999"/>
            <a:ext cx="5921306" cy="2655666"/>
          </a:xfr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7</a:t>
            </a:r>
          </a:p>
        </p:txBody>
      </p:sp>
      <p:pic>
        <p:nvPicPr>
          <p:cNvPr id="9" name="Content Placeholder 7" descr="A graph of blood glucose level&#10;&#10;Description automatically generated">
            <a:extLst>
              <a:ext uri="{FF2B5EF4-FFF2-40B4-BE49-F238E27FC236}">
                <a16:creationId xmlns:a16="http://schemas.microsoft.com/office/drawing/2014/main" id="{0FFDE309-DB18-8CA1-4C3F-BD86C1E2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15" y="3277537"/>
            <a:ext cx="5921306" cy="27363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E5586-48B3-CA74-39BB-F0A8DC30DF62}"/>
              </a:ext>
            </a:extLst>
          </p:cNvPr>
          <p:cNvSpPr txBox="1">
            <a:spLocks/>
          </p:cNvSpPr>
          <p:nvPr/>
        </p:nvSpPr>
        <p:spPr>
          <a:xfrm>
            <a:off x="275579" y="1253359"/>
            <a:ext cx="5184800" cy="5083048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BMI-Frequency Histogram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It is approximately normally distributed, although a single outlier bin appears in the centre.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>
              <a:spcBef>
                <a:spcPts val="0"/>
              </a:spcBef>
            </a:pPr>
            <a:r>
              <a:rPr lang="en-GB" b="0" i="0" dirty="0">
                <a:solidFill>
                  <a:srgbClr val="374151"/>
                </a:solidFill>
                <a:effectLst/>
              </a:rPr>
              <a:t>The curved line shows the smoothed estimation of BMI, indicating a peak at the centre due to the outlier</a:t>
            </a:r>
          </a:p>
          <a:p>
            <a:pPr>
              <a:spcBef>
                <a:spcPts val="0"/>
              </a:spcBef>
            </a:pPr>
            <a:endParaRPr lang="en-GB" b="0" i="0" dirty="0">
              <a:solidFill>
                <a:srgbClr val="374151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Distribution of Blood Glucose Chart</a:t>
            </a:r>
            <a:endParaRPr lang="en-GB" dirty="0"/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>
                <a:solidFill>
                  <a:srgbClr val="374151"/>
                </a:solidFill>
              </a:rPr>
              <a:t>A large proportion of the dataset consists of blood glucose levels between 50 and 200.</a:t>
            </a:r>
          </a:p>
          <a:p>
            <a:pPr>
              <a:spcBef>
                <a:spcPts val="0"/>
              </a:spcBef>
            </a:pPr>
            <a:endParaRPr lang="en-GB" dirty="0">
              <a:solidFill>
                <a:srgbClr val="374151"/>
              </a:solidFill>
            </a:endParaRPr>
          </a:p>
          <a:p>
            <a:pPr>
              <a:spcBef>
                <a:spcPts val="0"/>
              </a:spcBef>
            </a:pPr>
            <a:r>
              <a:rPr lang="en-GB" dirty="0">
                <a:solidFill>
                  <a:srgbClr val="374151"/>
                </a:solidFill>
              </a:rPr>
              <a:t>The proportion of the dataset with blood glucose levels over 200 is very small.</a:t>
            </a:r>
            <a:endParaRPr lang="en-GB" b="1" dirty="0"/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endParaRPr lang="en-GB" dirty="0"/>
          </a:p>
        </p:txBody>
      </p:sp>
      <p:pic>
        <p:nvPicPr>
          <p:cNvPr id="10" name="Picture 9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4361A3D2-3EC5-5C30-138D-D811A59ED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76" y="514547"/>
            <a:ext cx="2622685" cy="18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9" y="234000"/>
            <a:ext cx="5719536" cy="925100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l" rtl="0"/>
            <a:b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r>
              <a:rPr kumimoji="0" lang="en-GB" sz="4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Relationships</a:t>
            </a:r>
            <a:br>
              <a:rPr kumimoji="0" lang="en-GB" sz="48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</a:br>
            <a:endParaRPr lang="en-GB" sz="4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79" y="1253359"/>
            <a:ext cx="5184800" cy="5083048"/>
          </a:xfrm>
        </p:spPr>
        <p:txBody>
          <a:bodyPr rtlCol="0"/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Scatter plots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The scatter plots of features show no visual correlation between each other, indicating no linear relationship.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b="1" dirty="0"/>
              <a:t>Heatmaps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The heatmap provides detailed numerical values of correlation for each pair of features.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The highest correlation is between blood glucose and diabetes, while the lowest correlation is between BMI and HbA1c.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There are no negative correlations, but some correlations can be negligible.</a:t>
            </a:r>
          </a:p>
          <a:p>
            <a:pPr marL="0" indent="0" rtl="0"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00FA3-98A8-AC4D-875B-ADE8889D2E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Data Analytics Bootcamp: Project 4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A24FB76-9E14-9C20-C4C7-F11C33CA0795}"/>
              </a:ext>
            </a:extLst>
          </p:cNvPr>
          <p:cNvSpPr txBox="1">
            <a:spLocks/>
          </p:cNvSpPr>
          <p:nvPr/>
        </p:nvSpPr>
        <p:spPr>
          <a:xfrm>
            <a:off x="11558789" y="6336407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2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8</a:t>
            </a:r>
          </a:p>
        </p:txBody>
      </p:sp>
      <p:pic>
        <p:nvPicPr>
          <p:cNvPr id="25" name="Picture 24" descr="A graph showing age vs diabetes&#10;&#10;Description automatically generated">
            <a:extLst>
              <a:ext uri="{FF2B5EF4-FFF2-40B4-BE49-F238E27FC236}">
                <a16:creationId xmlns:a16="http://schemas.microsoft.com/office/drawing/2014/main" id="{5D8CE5C3-C5D6-35D1-F972-4DF3116F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04" y="2122408"/>
            <a:ext cx="3050266" cy="15931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diagram of bmi vs diabetes&#10;&#10;Description automatically generated">
            <a:extLst>
              <a:ext uri="{FF2B5EF4-FFF2-40B4-BE49-F238E27FC236}">
                <a16:creationId xmlns:a16="http://schemas.microsoft.com/office/drawing/2014/main" id="{08D6CA19-DA8C-D8AE-30BC-423FC93A1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925" y="2122408"/>
            <a:ext cx="2845676" cy="15931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graph of a level of diabetes&#10;&#10;Description automatically generated with medium confidence">
            <a:extLst>
              <a:ext uri="{FF2B5EF4-FFF2-40B4-BE49-F238E27FC236}">
                <a16:creationId xmlns:a16="http://schemas.microsoft.com/office/drawing/2014/main" id="{CE4C8459-05C3-4DD0-6AE0-B29527709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611" y="234000"/>
            <a:ext cx="3050266" cy="1672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A chart with blue dots&#10;&#10;Description automatically generated">
            <a:extLst>
              <a:ext uri="{FF2B5EF4-FFF2-40B4-BE49-F238E27FC236}">
                <a16:creationId xmlns:a16="http://schemas.microsoft.com/office/drawing/2014/main" id="{836ABD61-AFEE-B567-1512-5310A9E53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3925" y="284803"/>
            <a:ext cx="2845676" cy="1621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ue and white squares with white text&#10;&#10;Description automatically generated">
            <a:extLst>
              <a:ext uri="{FF2B5EF4-FFF2-40B4-BE49-F238E27FC236}">
                <a16:creationId xmlns:a16="http://schemas.microsoft.com/office/drawing/2014/main" id="{6DEA8850-CF34-ECEC-87E1-ADC79458F6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404" y="3863662"/>
            <a:ext cx="6049197" cy="2538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75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3"/>
    </mc:Choice>
    <mc:Fallback xmlns="">
      <p:transition spd="slow" advTm="37793"/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documentManagement/types"/>
    <ds:schemaRef ds:uri="fb0879af-3eba-417a-a55a-ffe6dcd6ca77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  <ds:schemaRef ds:uri="6dc4bcd6-49db-4c07-9060-8acfc67cef9f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7466</TotalTime>
  <Words>1976</Words>
  <Application>Microsoft Office PowerPoint</Application>
  <PresentationFormat>Widescreen</PresentationFormat>
  <Paragraphs>397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Corbel</vt:lpstr>
      <vt:lpstr>Söhne</vt:lpstr>
      <vt:lpstr>Times New Roman</vt:lpstr>
      <vt:lpstr>Office Theme</vt:lpstr>
      <vt:lpstr>Predicting  Diabetes onset:</vt:lpstr>
      <vt:lpstr>Introduction:</vt:lpstr>
      <vt:lpstr>Introduction:  </vt:lpstr>
      <vt:lpstr>PowerPoint Presentation</vt:lpstr>
      <vt:lpstr> Preprocessing of Data </vt:lpstr>
      <vt:lpstr> Characteristics of the Dataset </vt:lpstr>
      <vt:lpstr>   Characteristics of the Dataset    .</vt:lpstr>
      <vt:lpstr> Characteristics of the Dataset </vt:lpstr>
      <vt:lpstr> Relationships </vt:lpstr>
      <vt:lpstr> Cleaned Diabetes Data </vt:lpstr>
      <vt:lpstr>PowerPoint Presentation</vt:lpstr>
      <vt:lpstr> Preparation of Training Data </vt:lpstr>
      <vt:lpstr> Possible Algorithms </vt:lpstr>
      <vt:lpstr> Logistic Regression </vt:lpstr>
      <vt:lpstr> Random Forest Classifier </vt:lpstr>
      <vt:lpstr> Support Vector Model </vt:lpstr>
      <vt:lpstr> Decision Tree </vt:lpstr>
      <vt:lpstr>PowerPoint Presentation</vt:lpstr>
      <vt:lpstr> Results </vt:lpstr>
      <vt:lpstr> Results </vt:lpstr>
      <vt:lpstr> Logistic Regression Model </vt:lpstr>
      <vt:lpstr>PowerPoint Presentation</vt:lpstr>
      <vt:lpstr> Support Vector Machine Model </vt:lpstr>
      <vt:lpstr>PowerPoint Presentation</vt:lpstr>
      <vt:lpstr>PowerPoint Presentation</vt:lpstr>
      <vt:lpstr>PowerPoint Presentation</vt:lpstr>
      <vt:lpstr>Results</vt:lpstr>
      <vt:lpstr>Challenges</vt:lpstr>
      <vt:lpstr>PowerPoint Presentation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Esala Kaluperuma</dc:creator>
  <cp:lastModifiedBy>Esala Kaluperuma</cp:lastModifiedBy>
  <cp:revision>3</cp:revision>
  <cp:lastPrinted>2024-01-23T11:46:38Z</cp:lastPrinted>
  <dcterms:created xsi:type="dcterms:W3CDTF">2023-09-29T12:04:01Z</dcterms:created>
  <dcterms:modified xsi:type="dcterms:W3CDTF">2024-01-24T18:09:30Z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